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  <p:sldMasterId id="214748368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04CFE-3B64-41FD-A6D1-57867CC8E7B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4D1422-BECD-4B2E-91A4-BB39BF5E100D}">
      <dgm:prSet phldrT="[Text]" custT="1"/>
      <dgm:spPr/>
      <dgm:t>
        <a:bodyPr/>
        <a:lstStyle/>
        <a:p>
          <a:r>
            <a:rPr lang="en-US" sz="1600" b="1" dirty="0"/>
            <a:t>PROSES BISNIS MANAJEMEN</a:t>
          </a:r>
          <a:endParaRPr lang="en-US" sz="1600" dirty="0"/>
        </a:p>
      </dgm:t>
    </dgm:pt>
    <dgm:pt modelId="{D36E61DD-1AFF-4693-87B4-700B695AF37C}" type="parTrans" cxnId="{52EBA395-0824-4D33-9D88-BA28309C93AD}">
      <dgm:prSet/>
      <dgm:spPr/>
      <dgm:t>
        <a:bodyPr/>
        <a:lstStyle/>
        <a:p>
          <a:endParaRPr lang="en-US"/>
        </a:p>
      </dgm:t>
    </dgm:pt>
    <dgm:pt modelId="{EB8A186F-6EEE-4BB4-B3C4-17D3B59358B0}" type="sibTrans" cxnId="{52EBA395-0824-4D33-9D88-BA28309C93AD}">
      <dgm:prSet/>
      <dgm:spPr/>
      <dgm:t>
        <a:bodyPr/>
        <a:lstStyle/>
        <a:p>
          <a:endParaRPr lang="en-US"/>
        </a:p>
      </dgm:t>
    </dgm:pt>
    <dgm:pt modelId="{58F16584-65B2-4E26-9B27-4CD8AAA134AF}">
      <dgm:prSet phldrT="[Text]" custT="1"/>
      <dgm:spPr/>
      <dgm:t>
        <a:bodyPr/>
        <a:lstStyle/>
        <a:p>
          <a:r>
            <a:rPr lang="en-US" sz="1800" b="1" dirty="0"/>
            <a:t>PROSES BISNIS INTI</a:t>
          </a:r>
          <a:endParaRPr lang="en-US" sz="1800" dirty="0"/>
        </a:p>
      </dgm:t>
    </dgm:pt>
    <dgm:pt modelId="{31913F7D-5583-4CCC-A761-168B5248768D}" type="parTrans" cxnId="{DA08C43A-A7AB-4BEF-81E9-30037CE49FB2}">
      <dgm:prSet/>
      <dgm:spPr/>
      <dgm:t>
        <a:bodyPr/>
        <a:lstStyle/>
        <a:p>
          <a:endParaRPr lang="en-US"/>
        </a:p>
      </dgm:t>
    </dgm:pt>
    <dgm:pt modelId="{6FDACAE2-EF21-4B43-B5A4-19DABA705799}" type="sibTrans" cxnId="{DA08C43A-A7AB-4BEF-81E9-30037CE49FB2}">
      <dgm:prSet/>
      <dgm:spPr/>
      <dgm:t>
        <a:bodyPr/>
        <a:lstStyle/>
        <a:p>
          <a:endParaRPr lang="en-US"/>
        </a:p>
      </dgm:t>
    </dgm:pt>
    <dgm:pt modelId="{A61F75D5-D035-411E-9B03-BEA694E5125D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PROSES BISNIS PENDUKUNG</a:t>
          </a:r>
          <a:endParaRPr lang="en-US" sz="1600" dirty="0">
            <a:solidFill>
              <a:schemeClr val="tx1"/>
            </a:solidFill>
          </a:endParaRPr>
        </a:p>
      </dgm:t>
    </dgm:pt>
    <dgm:pt modelId="{6AE9C487-3CC0-4306-BE0A-5742E751D92E}" type="parTrans" cxnId="{1760A830-BB3F-4B7F-BE1E-DFE6AD53A166}">
      <dgm:prSet/>
      <dgm:spPr/>
      <dgm:t>
        <a:bodyPr/>
        <a:lstStyle/>
        <a:p>
          <a:endParaRPr lang="en-US"/>
        </a:p>
      </dgm:t>
    </dgm:pt>
    <dgm:pt modelId="{4406AB8F-93CB-4948-A9DA-C4F3681BEDD3}" type="sibTrans" cxnId="{1760A830-BB3F-4B7F-BE1E-DFE6AD53A166}">
      <dgm:prSet/>
      <dgm:spPr/>
      <dgm:t>
        <a:bodyPr/>
        <a:lstStyle/>
        <a:p>
          <a:endParaRPr lang="en-US"/>
        </a:p>
      </dgm:t>
    </dgm:pt>
    <dgm:pt modelId="{96AB0715-6AA2-45ED-B162-6124D86280A9}">
      <dgm:prSet custT="1"/>
      <dgm:spPr/>
      <dgm:t>
        <a:bodyPr/>
        <a:lstStyle/>
        <a:p>
          <a:r>
            <a:rPr lang="en-US" sz="1600" b="1" dirty="0" err="1">
              <a:latin typeface="Arial Narrow" pitchFamily="34" charset="0"/>
            </a:rPr>
            <a:t>Pengelolaan</a:t>
          </a:r>
          <a:r>
            <a:rPr lang="en-US" sz="1600" b="1" baseline="0" dirty="0">
              <a:latin typeface="Arial Narrow" pitchFamily="34" charset="0"/>
            </a:rPr>
            <a:t> </a:t>
          </a:r>
          <a:r>
            <a:rPr lang="en-US" sz="1600" b="1" baseline="0" dirty="0" err="1">
              <a:latin typeface="Arial Narrow" pitchFamily="34" charset="0"/>
            </a:rPr>
            <a:t>Kinerja</a:t>
          </a:r>
          <a:endParaRPr lang="en-US" sz="1600" b="1" dirty="0">
            <a:latin typeface="Arial Narrow" pitchFamily="34" charset="0"/>
          </a:endParaRPr>
        </a:p>
      </dgm:t>
    </dgm:pt>
    <dgm:pt modelId="{34E985F3-DFAA-4E48-869E-1E2EFB4080DA}" type="parTrans" cxnId="{D3084299-76AC-4E66-A6C4-8256436DFC00}">
      <dgm:prSet/>
      <dgm:spPr/>
      <dgm:t>
        <a:bodyPr/>
        <a:lstStyle/>
        <a:p>
          <a:endParaRPr lang="en-US"/>
        </a:p>
      </dgm:t>
    </dgm:pt>
    <dgm:pt modelId="{869525D6-7505-4805-BBD3-0981B1B10C15}" type="sibTrans" cxnId="{D3084299-76AC-4E66-A6C4-8256436DFC00}">
      <dgm:prSet/>
      <dgm:spPr/>
      <dgm:t>
        <a:bodyPr/>
        <a:lstStyle/>
        <a:p>
          <a:endParaRPr lang="en-US"/>
        </a:p>
      </dgm:t>
    </dgm:pt>
    <dgm:pt modelId="{2EABEBC1-4020-4AD0-B21C-B8E63A3AFD63}">
      <dgm:prSet custT="1"/>
      <dgm:spPr/>
      <dgm:t>
        <a:bodyPr/>
        <a:lstStyle/>
        <a:p>
          <a:r>
            <a:rPr lang="en-US" sz="1600" b="1" baseline="0" dirty="0" err="1">
              <a:latin typeface="Arial Narrow" pitchFamily="34" charset="0"/>
            </a:rPr>
            <a:t>Kepatuhan</a:t>
          </a:r>
          <a:r>
            <a:rPr lang="en-US" sz="1600" b="1" baseline="0" dirty="0">
              <a:latin typeface="Arial Narrow" pitchFamily="34" charset="0"/>
            </a:rPr>
            <a:t> Internal</a:t>
          </a:r>
          <a:endParaRPr lang="en-US" sz="1600" b="1" dirty="0">
            <a:latin typeface="Arial Narrow" pitchFamily="34" charset="0"/>
          </a:endParaRPr>
        </a:p>
      </dgm:t>
    </dgm:pt>
    <dgm:pt modelId="{41C227E7-A7B2-4FA8-9B42-EB5C959FC216}" type="parTrans" cxnId="{3EC341C0-7B8D-4935-A4AB-76139161AA9A}">
      <dgm:prSet/>
      <dgm:spPr/>
      <dgm:t>
        <a:bodyPr/>
        <a:lstStyle/>
        <a:p>
          <a:endParaRPr lang="en-US"/>
        </a:p>
      </dgm:t>
    </dgm:pt>
    <dgm:pt modelId="{97789E20-D4EE-4F0E-AA7D-DACAA228C0C3}" type="sibTrans" cxnId="{3EC341C0-7B8D-4935-A4AB-76139161AA9A}">
      <dgm:prSet/>
      <dgm:spPr/>
      <dgm:t>
        <a:bodyPr/>
        <a:lstStyle/>
        <a:p>
          <a:endParaRPr lang="en-US"/>
        </a:p>
      </dgm:t>
    </dgm:pt>
    <dgm:pt modelId="{53711278-33DC-477D-B30F-2094D30F3BD5}">
      <dgm:prSet custT="1"/>
      <dgm:spPr/>
      <dgm:t>
        <a:bodyPr/>
        <a:lstStyle/>
        <a:p>
          <a:r>
            <a:rPr lang="en-US" sz="1600" b="1" baseline="0" dirty="0" err="1">
              <a:latin typeface="Arial Narrow" pitchFamily="34" charset="0"/>
            </a:rPr>
            <a:t>Pengelolaan</a:t>
          </a:r>
          <a:r>
            <a:rPr lang="en-US" sz="1600" b="1" baseline="0" dirty="0">
              <a:latin typeface="Arial Narrow" pitchFamily="34" charset="0"/>
            </a:rPr>
            <a:t> </a:t>
          </a:r>
          <a:r>
            <a:rPr lang="en-US" sz="1600" b="1" baseline="0" dirty="0" err="1">
              <a:latin typeface="Arial Narrow" pitchFamily="34" charset="0"/>
            </a:rPr>
            <a:t>Resiko</a:t>
          </a:r>
          <a:endParaRPr lang="en-US" sz="1600" b="1" dirty="0">
            <a:latin typeface="Arial Narrow" pitchFamily="34" charset="0"/>
          </a:endParaRPr>
        </a:p>
      </dgm:t>
    </dgm:pt>
    <dgm:pt modelId="{068C2496-37B0-4BD9-8E2E-D393D94C7008}" type="parTrans" cxnId="{2170CE7F-95B0-4A07-8349-FCB959E5D041}">
      <dgm:prSet/>
      <dgm:spPr/>
      <dgm:t>
        <a:bodyPr/>
        <a:lstStyle/>
        <a:p>
          <a:endParaRPr lang="en-US"/>
        </a:p>
      </dgm:t>
    </dgm:pt>
    <dgm:pt modelId="{8E32F631-F8C8-4075-A5AF-03325430D75A}" type="sibTrans" cxnId="{2170CE7F-95B0-4A07-8349-FCB959E5D041}">
      <dgm:prSet/>
      <dgm:spPr/>
      <dgm:t>
        <a:bodyPr/>
        <a:lstStyle/>
        <a:p>
          <a:endParaRPr lang="en-US"/>
        </a:p>
      </dgm:t>
    </dgm:pt>
    <dgm:pt modelId="{4E510E68-3807-4935-9453-0E9CCE85FF5A}">
      <dgm:prSet custT="1"/>
      <dgm:spPr/>
      <dgm:t>
        <a:bodyPr/>
        <a:lstStyle/>
        <a:p>
          <a:r>
            <a:rPr lang="en-US" sz="1600" b="1" dirty="0">
              <a:latin typeface="Arial Narrow" pitchFamily="34" charset="0"/>
              <a:ea typeface="Batang" pitchFamily="18" charset="-127"/>
            </a:rPr>
            <a:t>1. </a:t>
          </a:r>
          <a:r>
            <a:rPr lang="en-US" sz="1600" b="1" dirty="0" err="1" smtClean="0">
              <a:latin typeface="Arial Narrow" pitchFamily="34" charset="0"/>
              <a:ea typeface="Batang" pitchFamily="18" charset="-127"/>
            </a:rPr>
            <a:t>Meningkatkan</a:t>
          </a:r>
          <a:r>
            <a:rPr lang="en-US" sz="1600" b="1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id-ID" sz="1600" dirty="0" smtClean="0">
              <a:solidFill>
                <a:prstClr val="black"/>
              </a:solidFill>
            </a:rPr>
            <a:t>Cakupan Sarpras perumahan &amp; permukiman </a:t>
          </a:r>
          <a:endParaRPr lang="en-US" sz="1600" dirty="0">
            <a:latin typeface="Arial Narrow" pitchFamily="34" charset="0"/>
          </a:endParaRPr>
        </a:p>
      </dgm:t>
    </dgm:pt>
    <dgm:pt modelId="{16F1C423-F085-457A-902C-37C83DCBB14D}" type="parTrans" cxnId="{48F24613-5087-42E1-93DE-631CF5059709}">
      <dgm:prSet/>
      <dgm:spPr/>
      <dgm:t>
        <a:bodyPr/>
        <a:lstStyle/>
        <a:p>
          <a:endParaRPr lang="en-US"/>
        </a:p>
      </dgm:t>
    </dgm:pt>
    <dgm:pt modelId="{C909B79F-B18C-4B13-A348-ED62670CAF9B}" type="sibTrans" cxnId="{48F24613-5087-42E1-93DE-631CF5059709}">
      <dgm:prSet/>
      <dgm:spPr/>
      <dgm:t>
        <a:bodyPr/>
        <a:lstStyle/>
        <a:p>
          <a:endParaRPr lang="en-US"/>
        </a:p>
      </dgm:t>
    </dgm:pt>
    <dgm:pt modelId="{E79AB732-22BC-42E2-B3C6-0C6611E7F4A8}">
      <dgm:prSet custT="1"/>
      <dgm:spPr/>
      <dgm:t>
        <a:bodyPr/>
        <a:lstStyle/>
        <a:p>
          <a:r>
            <a:rPr lang="en-US" sz="1600" b="1" dirty="0" err="1">
              <a:latin typeface="Arial Narrow" pitchFamily="34" charset="0"/>
            </a:rPr>
            <a:t>Peraturan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Perundang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Undangan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meliputi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Tupoksi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Organisasi</a:t>
          </a:r>
          <a:endParaRPr lang="en-US" sz="1600" dirty="0">
            <a:latin typeface="Arial Narrow" pitchFamily="34" charset="0"/>
          </a:endParaRPr>
        </a:p>
      </dgm:t>
    </dgm:pt>
    <dgm:pt modelId="{83E778B0-1192-4F29-80F6-2E9DAF54C82B}" type="parTrans" cxnId="{DF93A073-CF21-408A-964B-1A8CE1F1122C}">
      <dgm:prSet/>
      <dgm:spPr/>
      <dgm:t>
        <a:bodyPr/>
        <a:lstStyle/>
        <a:p>
          <a:endParaRPr lang="en-US"/>
        </a:p>
      </dgm:t>
    </dgm:pt>
    <dgm:pt modelId="{A4B547BE-B373-4B67-A5AB-2AF4CF175416}" type="sibTrans" cxnId="{DF93A073-CF21-408A-964B-1A8CE1F1122C}">
      <dgm:prSet/>
      <dgm:spPr/>
      <dgm:t>
        <a:bodyPr/>
        <a:lstStyle/>
        <a:p>
          <a:endParaRPr lang="en-US"/>
        </a:p>
      </dgm:t>
    </dgm:pt>
    <dgm:pt modelId="{C2B1BAEB-5E8E-4F5D-AC7E-71D8495601AC}">
      <dgm:prSet custT="1"/>
      <dgm:spPr/>
      <dgm:t>
        <a:bodyPr/>
        <a:lstStyle/>
        <a:p>
          <a:r>
            <a:rPr lang="en-US" sz="1600" b="1" dirty="0">
              <a:latin typeface="Arial Narrow" pitchFamily="34" charset="0"/>
            </a:rPr>
            <a:t>SDM (</a:t>
          </a:r>
          <a:r>
            <a:rPr lang="en-US" sz="1600" b="1" dirty="0" err="1">
              <a:latin typeface="Arial Narrow" pitchFamily="34" charset="0"/>
            </a:rPr>
            <a:t>Kompetensi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dan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Kesadaran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Pegawai</a:t>
          </a:r>
          <a:r>
            <a:rPr lang="en-US" sz="1600" b="1" dirty="0">
              <a:latin typeface="Arial Narrow" pitchFamily="34" charset="0"/>
            </a:rPr>
            <a:t>)</a:t>
          </a:r>
          <a:endParaRPr lang="en-US" sz="1600" dirty="0">
            <a:latin typeface="Arial Narrow" pitchFamily="34" charset="0"/>
          </a:endParaRPr>
        </a:p>
      </dgm:t>
    </dgm:pt>
    <dgm:pt modelId="{EF062E30-0D66-4903-B097-E5BA1B4EEF74}" type="parTrans" cxnId="{2E3FECC3-89E3-4CA5-AB8F-1F64CE325A46}">
      <dgm:prSet/>
      <dgm:spPr/>
      <dgm:t>
        <a:bodyPr/>
        <a:lstStyle/>
        <a:p>
          <a:endParaRPr lang="en-US"/>
        </a:p>
      </dgm:t>
    </dgm:pt>
    <dgm:pt modelId="{758339B3-EDFF-4549-A4AB-EEAC38DDFA72}" type="sibTrans" cxnId="{2E3FECC3-89E3-4CA5-AB8F-1F64CE325A46}">
      <dgm:prSet/>
      <dgm:spPr/>
      <dgm:t>
        <a:bodyPr/>
        <a:lstStyle/>
        <a:p>
          <a:endParaRPr lang="en-US"/>
        </a:p>
      </dgm:t>
    </dgm:pt>
    <dgm:pt modelId="{68EE9848-73F3-4128-A10E-0C94D9EFB2A9}">
      <dgm:prSet custT="1"/>
      <dgm:spPr/>
      <dgm:t>
        <a:bodyPr/>
        <a:lstStyle/>
        <a:p>
          <a:r>
            <a:rPr lang="en-US" sz="1600" b="1" baseline="0" dirty="0" err="1">
              <a:latin typeface="Arial Narrow" pitchFamily="34" charset="0"/>
            </a:rPr>
            <a:t>Ketersediaan</a:t>
          </a:r>
          <a:r>
            <a:rPr lang="en-US" sz="1600" b="1" baseline="0" dirty="0">
              <a:latin typeface="Arial Narrow" pitchFamily="34" charset="0"/>
            </a:rPr>
            <a:t> </a:t>
          </a:r>
          <a:r>
            <a:rPr lang="en-US" sz="1600" b="1" baseline="0" dirty="0" err="1">
              <a:latin typeface="Arial Narrow" pitchFamily="34" charset="0"/>
            </a:rPr>
            <a:t>Sarana</a:t>
          </a:r>
          <a:r>
            <a:rPr lang="en-US" sz="1600" b="1" baseline="0" dirty="0">
              <a:latin typeface="Arial Narrow" pitchFamily="34" charset="0"/>
            </a:rPr>
            <a:t> &amp; </a:t>
          </a:r>
          <a:r>
            <a:rPr lang="en-US" sz="1600" b="1" baseline="0" dirty="0" err="1">
              <a:latin typeface="Arial Narrow" pitchFamily="34" charset="0"/>
            </a:rPr>
            <a:t>Prasarana</a:t>
          </a:r>
          <a:r>
            <a:rPr lang="en-US" sz="1600" b="1" baseline="0" dirty="0">
              <a:latin typeface="Arial Narrow" pitchFamily="34" charset="0"/>
            </a:rPr>
            <a:t> </a:t>
          </a:r>
          <a:r>
            <a:rPr lang="en-US" sz="1600" b="1" baseline="0" dirty="0" err="1">
              <a:latin typeface="Arial Narrow" pitchFamily="34" charset="0"/>
            </a:rPr>
            <a:t>serta</a:t>
          </a:r>
          <a:r>
            <a:rPr lang="en-US" sz="1600" b="1" baseline="0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Teknologi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Informasi</a:t>
          </a:r>
          <a:endParaRPr lang="en-US" sz="1600" dirty="0">
            <a:latin typeface="Arial Narrow" pitchFamily="34" charset="0"/>
          </a:endParaRPr>
        </a:p>
      </dgm:t>
    </dgm:pt>
    <dgm:pt modelId="{BC08C16D-28BF-427A-A1F9-25081B6D7D4E}" type="parTrans" cxnId="{B5DF0979-7910-41B4-AB41-140640B1ABC4}">
      <dgm:prSet/>
      <dgm:spPr/>
      <dgm:t>
        <a:bodyPr/>
        <a:lstStyle/>
        <a:p>
          <a:endParaRPr lang="en-US"/>
        </a:p>
      </dgm:t>
    </dgm:pt>
    <dgm:pt modelId="{2093F702-020C-4218-910A-0F1E3F7539C7}" type="sibTrans" cxnId="{B5DF0979-7910-41B4-AB41-140640B1ABC4}">
      <dgm:prSet/>
      <dgm:spPr/>
      <dgm:t>
        <a:bodyPr/>
        <a:lstStyle/>
        <a:p>
          <a:endParaRPr lang="en-US"/>
        </a:p>
      </dgm:t>
    </dgm:pt>
    <dgm:pt modelId="{9334AEBD-A3BE-4117-8A1A-8CC288FEEE31}">
      <dgm:prSet custT="1"/>
      <dgm:spPr/>
      <dgm:t>
        <a:bodyPr/>
        <a:lstStyle/>
        <a:p>
          <a:r>
            <a:rPr lang="en-US" sz="1600" b="1" dirty="0" err="1">
              <a:latin typeface="Arial Narrow" pitchFamily="34" charset="0"/>
            </a:rPr>
            <a:t>Ketersediaan</a:t>
          </a:r>
          <a:r>
            <a:rPr lang="en-US" sz="1600" b="1" dirty="0">
              <a:latin typeface="Arial Narrow" pitchFamily="34" charset="0"/>
            </a:rPr>
            <a:t> </a:t>
          </a:r>
          <a:r>
            <a:rPr lang="en-US" sz="1600" b="1" dirty="0" err="1">
              <a:latin typeface="Arial Narrow" pitchFamily="34" charset="0"/>
            </a:rPr>
            <a:t>Anggaran</a:t>
          </a:r>
          <a:r>
            <a:rPr lang="en-US" sz="1600" b="1" dirty="0">
              <a:latin typeface="Arial Narrow" pitchFamily="34" charset="0"/>
            </a:rPr>
            <a:t> yang </a:t>
          </a:r>
          <a:r>
            <a:rPr lang="en-US" sz="1600" b="1" dirty="0" err="1">
              <a:latin typeface="Arial Narrow" pitchFamily="34" charset="0"/>
            </a:rPr>
            <a:t>Cukup</a:t>
          </a:r>
          <a:endParaRPr lang="en-US" sz="1600" dirty="0">
            <a:latin typeface="Arial Narrow" pitchFamily="34" charset="0"/>
          </a:endParaRPr>
        </a:p>
      </dgm:t>
    </dgm:pt>
    <dgm:pt modelId="{D1584B3C-807D-42A8-95E4-CC4B7F2FED72}" type="parTrans" cxnId="{92A76040-9263-4D4E-A77C-D7A5A22D0794}">
      <dgm:prSet/>
      <dgm:spPr/>
      <dgm:t>
        <a:bodyPr/>
        <a:lstStyle/>
        <a:p>
          <a:endParaRPr lang="en-US"/>
        </a:p>
      </dgm:t>
    </dgm:pt>
    <dgm:pt modelId="{9D542836-12C7-49B7-81F3-9314DBF3CED6}" type="sibTrans" cxnId="{92A76040-9263-4D4E-A77C-D7A5A22D0794}">
      <dgm:prSet/>
      <dgm:spPr/>
      <dgm:t>
        <a:bodyPr/>
        <a:lstStyle/>
        <a:p>
          <a:endParaRPr lang="en-US"/>
        </a:p>
      </dgm:t>
    </dgm:pt>
    <dgm:pt modelId="{078DA252-0BCA-4D91-A566-F7AC72BA528C}">
      <dgm:prSet custT="1"/>
      <dgm:spPr/>
      <dgm:t>
        <a:bodyPr/>
        <a:lstStyle/>
        <a:p>
          <a:r>
            <a:rPr lang="en-US" sz="1600" b="1" dirty="0">
              <a:latin typeface="Arial Narrow" pitchFamily="34" charset="0"/>
              <a:ea typeface="Batang" pitchFamily="18" charset="-127"/>
            </a:rPr>
            <a:t>2. </a:t>
          </a:r>
          <a:r>
            <a:rPr lang="en-US" sz="1600" b="1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en-US" sz="1600" b="1" dirty="0" err="1" smtClean="0">
              <a:latin typeface="Arial Narrow" pitchFamily="34" charset="0"/>
              <a:ea typeface="Batang" pitchFamily="18" charset="-127"/>
            </a:rPr>
            <a:t>Meningkatkan</a:t>
          </a:r>
          <a:r>
            <a:rPr lang="en-US" sz="1600" b="1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en-US" sz="1600" b="1" dirty="0" err="1" smtClean="0">
              <a:latin typeface="Arial Narrow" pitchFamily="34" charset="0"/>
              <a:ea typeface="Batang" pitchFamily="18" charset="-127"/>
            </a:rPr>
            <a:t>Persentase</a:t>
          </a:r>
          <a:r>
            <a:rPr lang="en-US" sz="1600" b="1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id-ID" sz="1600" dirty="0" smtClean="0">
              <a:solidFill>
                <a:prstClr val="black"/>
              </a:solidFill>
            </a:rPr>
            <a:t> Aset yang bersertifikat</a:t>
          </a:r>
          <a:r>
            <a:rPr lang="en-ID" sz="1600" dirty="0" smtClean="0">
              <a:solidFill>
                <a:prstClr val="black"/>
              </a:solidFill>
            </a:rPr>
            <a:t> </a:t>
          </a:r>
          <a:endParaRPr lang="en-US" sz="1600" b="1" dirty="0">
            <a:latin typeface="Arial Narrow" pitchFamily="34" charset="0"/>
            <a:ea typeface="Batang" pitchFamily="18" charset="-127"/>
          </a:endParaRPr>
        </a:p>
      </dgm:t>
    </dgm:pt>
    <dgm:pt modelId="{35AA0B04-65A0-4FDE-AD53-95CDC602FEE9}" type="parTrans" cxnId="{B37B0E64-61D6-4E58-827C-1083E0FDF305}">
      <dgm:prSet/>
      <dgm:spPr/>
      <dgm:t>
        <a:bodyPr/>
        <a:lstStyle/>
        <a:p>
          <a:endParaRPr lang="en-US"/>
        </a:p>
      </dgm:t>
    </dgm:pt>
    <dgm:pt modelId="{7AE55303-70F8-457C-BB47-3ACED08CFAFA}" type="sibTrans" cxnId="{B37B0E64-61D6-4E58-827C-1083E0FDF305}">
      <dgm:prSet/>
      <dgm:spPr/>
      <dgm:t>
        <a:bodyPr/>
        <a:lstStyle/>
        <a:p>
          <a:endParaRPr lang="en-US"/>
        </a:p>
      </dgm:t>
    </dgm:pt>
    <dgm:pt modelId="{6C134B4F-B164-48C5-A7DC-C21E808FB36D}" type="pres">
      <dgm:prSet presAssocID="{04904CFE-3B64-41FD-A6D1-57867CC8E7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F83DB0-4B4D-4E11-8FC6-29A46B1157C5}" type="pres">
      <dgm:prSet presAssocID="{C54D1422-BECD-4B2E-91A4-BB39BF5E100D}" presName="parentLin" presStyleCnt="0"/>
      <dgm:spPr/>
    </dgm:pt>
    <dgm:pt modelId="{1BBF2EF4-2C5B-4BCC-87D2-2BDCE36E723E}" type="pres">
      <dgm:prSet presAssocID="{C54D1422-BECD-4B2E-91A4-BB39BF5E10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5AEE2E-6495-47B9-9F71-E7C47A78A3D1}" type="pres">
      <dgm:prSet presAssocID="{C54D1422-BECD-4B2E-91A4-BB39BF5E100D}" presName="parentText" presStyleLbl="node1" presStyleIdx="0" presStyleCnt="3" custScaleY="19994" custLinFactNeighborX="99282" custLinFactNeighborY="-288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ACE2F-71AC-4DA2-BF12-365D851A62EF}" type="pres">
      <dgm:prSet presAssocID="{C54D1422-BECD-4B2E-91A4-BB39BF5E100D}" presName="negativeSpace" presStyleCnt="0"/>
      <dgm:spPr/>
    </dgm:pt>
    <dgm:pt modelId="{0D5BF6ED-DFAE-4FA2-B468-682D476857E6}" type="pres">
      <dgm:prSet presAssocID="{C54D1422-BECD-4B2E-91A4-BB39BF5E100D}" presName="childText" presStyleLbl="conFgAcc1" presStyleIdx="0" presStyleCnt="3" custScaleX="90732" custScaleY="67353" custLinFactNeighborX="9300" custLinFactNeighborY="4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70E27-D6FF-4709-A2DC-9C84EBF752CD}" type="pres">
      <dgm:prSet presAssocID="{EB8A186F-6EEE-4BB4-B3C4-17D3B59358B0}" presName="spaceBetweenRectangles" presStyleCnt="0"/>
      <dgm:spPr/>
    </dgm:pt>
    <dgm:pt modelId="{D9AAD8B9-05CC-4A88-AA82-1C4744F8E586}" type="pres">
      <dgm:prSet presAssocID="{58F16584-65B2-4E26-9B27-4CD8AAA134AF}" presName="parentLin" presStyleCnt="0"/>
      <dgm:spPr/>
    </dgm:pt>
    <dgm:pt modelId="{FCF64FB4-4CC8-4A86-8AAF-3175820562E3}" type="pres">
      <dgm:prSet presAssocID="{58F16584-65B2-4E26-9B27-4CD8AAA134A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7F7BCC-9101-4EF7-ACBB-C023AD74A169}" type="pres">
      <dgm:prSet presAssocID="{58F16584-65B2-4E26-9B27-4CD8AAA134AF}" presName="parentText" presStyleLbl="node1" presStyleIdx="1" presStyleCnt="3" custScaleY="15268" custLinFactNeighborX="75807" custLinFactNeighborY="-228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D0141-2BCD-40D9-B884-446B2AA7AEAD}" type="pres">
      <dgm:prSet presAssocID="{58F16584-65B2-4E26-9B27-4CD8AAA134AF}" presName="negativeSpace" presStyleCnt="0"/>
      <dgm:spPr/>
    </dgm:pt>
    <dgm:pt modelId="{8CCF2978-17B8-4BF3-A128-D15BD318FDE4}" type="pres">
      <dgm:prSet presAssocID="{58F16584-65B2-4E26-9B27-4CD8AAA134AF}" presName="childText" presStyleLbl="conFgAcc1" presStyleIdx="1" presStyleCnt="3" custScaleX="90732" custScaleY="77801" custLinFactNeighborX="9542" custLinFactNeighborY="40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77B4-FE8E-4E5A-9C0D-28C71249DCE5}" type="pres">
      <dgm:prSet presAssocID="{6FDACAE2-EF21-4B43-B5A4-19DABA705799}" presName="spaceBetweenRectangles" presStyleCnt="0"/>
      <dgm:spPr/>
    </dgm:pt>
    <dgm:pt modelId="{E7400669-0387-4019-B2FC-AF7D50999D53}" type="pres">
      <dgm:prSet presAssocID="{A61F75D5-D035-411E-9B03-BEA694E5125D}" presName="parentLin" presStyleCnt="0"/>
      <dgm:spPr/>
    </dgm:pt>
    <dgm:pt modelId="{3D96BD3E-FD59-4947-9ED8-876B74E0A0E6}" type="pres">
      <dgm:prSet presAssocID="{A61F75D5-D035-411E-9B03-BEA694E5125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8D2AF23-C2A3-40B4-9C66-995638A650FC}" type="pres">
      <dgm:prSet presAssocID="{A61F75D5-D035-411E-9B03-BEA694E5125D}" presName="parentText" presStyleLbl="node1" presStyleIdx="2" presStyleCnt="3" custScaleY="14301" custLinFactNeighborX="86771" custLinFactNeighborY="-17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2D9F7-204B-434A-8D53-5D67F0429C46}" type="pres">
      <dgm:prSet presAssocID="{A61F75D5-D035-411E-9B03-BEA694E5125D}" presName="negativeSpace" presStyleCnt="0"/>
      <dgm:spPr/>
    </dgm:pt>
    <dgm:pt modelId="{843867F4-7F1C-4430-BB1F-4ADBF182CF76}" type="pres">
      <dgm:prSet presAssocID="{A61F75D5-D035-411E-9B03-BEA694E5125D}" presName="childText" presStyleLbl="conFgAcc1" presStyleIdx="2" presStyleCnt="3" custScaleX="90732" custScaleY="75757" custLinFactNeighborX="9542" custLinFactNeighborY="18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BB7EF-F00A-489E-A8C3-60E1AD989BB3}" type="presOf" srcId="{C54D1422-BECD-4B2E-91A4-BB39BF5E100D}" destId="{E85AEE2E-6495-47B9-9F71-E7C47A78A3D1}" srcOrd="1" destOrd="0" presId="urn:microsoft.com/office/officeart/2005/8/layout/list1"/>
    <dgm:cxn modelId="{2DB37160-3E26-4D78-AF3A-2889CBEF78AC}" type="presOf" srcId="{A61F75D5-D035-411E-9B03-BEA694E5125D}" destId="{28D2AF23-C2A3-40B4-9C66-995638A650FC}" srcOrd="1" destOrd="0" presId="urn:microsoft.com/office/officeart/2005/8/layout/list1"/>
    <dgm:cxn modelId="{A7073E3F-1716-4D9C-94A4-63A39D431F71}" type="presOf" srcId="{A61F75D5-D035-411E-9B03-BEA694E5125D}" destId="{3D96BD3E-FD59-4947-9ED8-876B74E0A0E6}" srcOrd="0" destOrd="0" presId="urn:microsoft.com/office/officeart/2005/8/layout/list1"/>
    <dgm:cxn modelId="{4ACE665B-402B-4350-942B-08714FEC29AB}" type="presOf" srcId="{C54D1422-BECD-4B2E-91A4-BB39BF5E100D}" destId="{1BBF2EF4-2C5B-4BCC-87D2-2BDCE36E723E}" srcOrd="0" destOrd="0" presId="urn:microsoft.com/office/officeart/2005/8/layout/list1"/>
    <dgm:cxn modelId="{C82AC2B7-0B88-4B23-BF01-627C90522DE3}" type="presOf" srcId="{078DA252-0BCA-4D91-A566-F7AC72BA528C}" destId="{8CCF2978-17B8-4BF3-A128-D15BD318FDE4}" srcOrd="0" destOrd="1" presId="urn:microsoft.com/office/officeart/2005/8/layout/list1"/>
    <dgm:cxn modelId="{2170CE7F-95B0-4A07-8349-FCB959E5D041}" srcId="{C54D1422-BECD-4B2E-91A4-BB39BF5E100D}" destId="{53711278-33DC-477D-B30F-2094D30F3BD5}" srcOrd="2" destOrd="0" parTransId="{068C2496-37B0-4BD9-8E2E-D393D94C7008}" sibTransId="{8E32F631-F8C8-4075-A5AF-03325430D75A}"/>
    <dgm:cxn modelId="{8A44BA47-F0CE-4ED4-BC39-B1C663084B11}" type="presOf" srcId="{9334AEBD-A3BE-4117-8A1A-8CC288FEEE31}" destId="{843867F4-7F1C-4430-BB1F-4ADBF182CF76}" srcOrd="0" destOrd="3" presId="urn:microsoft.com/office/officeart/2005/8/layout/list1"/>
    <dgm:cxn modelId="{1760A830-BB3F-4B7F-BE1E-DFE6AD53A166}" srcId="{04904CFE-3B64-41FD-A6D1-57867CC8E7B4}" destId="{A61F75D5-D035-411E-9B03-BEA694E5125D}" srcOrd="2" destOrd="0" parTransId="{6AE9C487-3CC0-4306-BE0A-5742E751D92E}" sibTransId="{4406AB8F-93CB-4948-A9DA-C4F3681BEDD3}"/>
    <dgm:cxn modelId="{3F294D20-E9F1-4B91-AC02-025552DE32A3}" type="presOf" srcId="{4E510E68-3807-4935-9453-0E9CCE85FF5A}" destId="{8CCF2978-17B8-4BF3-A128-D15BD318FDE4}" srcOrd="0" destOrd="0" presId="urn:microsoft.com/office/officeart/2005/8/layout/list1"/>
    <dgm:cxn modelId="{B37B0E64-61D6-4E58-827C-1083E0FDF305}" srcId="{58F16584-65B2-4E26-9B27-4CD8AAA134AF}" destId="{078DA252-0BCA-4D91-A566-F7AC72BA528C}" srcOrd="1" destOrd="0" parTransId="{35AA0B04-65A0-4FDE-AD53-95CDC602FEE9}" sibTransId="{7AE55303-70F8-457C-BB47-3ACED08CFAFA}"/>
    <dgm:cxn modelId="{92A76040-9263-4D4E-A77C-D7A5A22D0794}" srcId="{A61F75D5-D035-411E-9B03-BEA694E5125D}" destId="{9334AEBD-A3BE-4117-8A1A-8CC288FEEE31}" srcOrd="3" destOrd="0" parTransId="{D1584B3C-807D-42A8-95E4-CC4B7F2FED72}" sibTransId="{9D542836-12C7-49B7-81F3-9314DBF3CED6}"/>
    <dgm:cxn modelId="{B5DF0979-7910-41B4-AB41-140640B1ABC4}" srcId="{A61F75D5-D035-411E-9B03-BEA694E5125D}" destId="{68EE9848-73F3-4128-A10E-0C94D9EFB2A9}" srcOrd="2" destOrd="0" parTransId="{BC08C16D-28BF-427A-A1F9-25081B6D7D4E}" sibTransId="{2093F702-020C-4218-910A-0F1E3F7539C7}"/>
    <dgm:cxn modelId="{50762BE3-8335-464F-9896-6462FD9F0DCA}" type="presOf" srcId="{53711278-33DC-477D-B30F-2094D30F3BD5}" destId="{0D5BF6ED-DFAE-4FA2-B468-682D476857E6}" srcOrd="0" destOrd="2" presId="urn:microsoft.com/office/officeart/2005/8/layout/list1"/>
    <dgm:cxn modelId="{CCB269C8-D543-4B6A-AD6A-3EE02408AC6D}" type="presOf" srcId="{E79AB732-22BC-42E2-B3C6-0C6611E7F4A8}" destId="{843867F4-7F1C-4430-BB1F-4ADBF182CF76}" srcOrd="0" destOrd="0" presId="urn:microsoft.com/office/officeart/2005/8/layout/list1"/>
    <dgm:cxn modelId="{79788979-8256-4EBA-9A57-4115A9068B0E}" type="presOf" srcId="{58F16584-65B2-4E26-9B27-4CD8AAA134AF}" destId="{9B7F7BCC-9101-4EF7-ACBB-C023AD74A169}" srcOrd="1" destOrd="0" presId="urn:microsoft.com/office/officeart/2005/8/layout/list1"/>
    <dgm:cxn modelId="{48F24613-5087-42E1-93DE-631CF5059709}" srcId="{58F16584-65B2-4E26-9B27-4CD8AAA134AF}" destId="{4E510E68-3807-4935-9453-0E9CCE85FF5A}" srcOrd="0" destOrd="0" parTransId="{16F1C423-F085-457A-902C-37C83DCBB14D}" sibTransId="{C909B79F-B18C-4B13-A348-ED62670CAF9B}"/>
    <dgm:cxn modelId="{52EBA395-0824-4D33-9D88-BA28309C93AD}" srcId="{04904CFE-3B64-41FD-A6D1-57867CC8E7B4}" destId="{C54D1422-BECD-4B2E-91A4-BB39BF5E100D}" srcOrd="0" destOrd="0" parTransId="{D36E61DD-1AFF-4693-87B4-700B695AF37C}" sibTransId="{EB8A186F-6EEE-4BB4-B3C4-17D3B59358B0}"/>
    <dgm:cxn modelId="{A9619F15-40DE-4C80-B8B6-8A26F95DC1FE}" type="presOf" srcId="{C2B1BAEB-5E8E-4F5D-AC7E-71D8495601AC}" destId="{843867F4-7F1C-4430-BB1F-4ADBF182CF76}" srcOrd="0" destOrd="1" presId="urn:microsoft.com/office/officeart/2005/8/layout/list1"/>
    <dgm:cxn modelId="{F1F12798-D324-46DB-AB8B-DAE4D1997597}" type="presOf" srcId="{2EABEBC1-4020-4AD0-B21C-B8E63A3AFD63}" destId="{0D5BF6ED-DFAE-4FA2-B468-682D476857E6}" srcOrd="0" destOrd="1" presId="urn:microsoft.com/office/officeart/2005/8/layout/list1"/>
    <dgm:cxn modelId="{E2F32498-27F7-43FE-8F58-CFBBF6117F9F}" type="presOf" srcId="{96AB0715-6AA2-45ED-B162-6124D86280A9}" destId="{0D5BF6ED-DFAE-4FA2-B468-682D476857E6}" srcOrd="0" destOrd="0" presId="urn:microsoft.com/office/officeart/2005/8/layout/list1"/>
    <dgm:cxn modelId="{D3084299-76AC-4E66-A6C4-8256436DFC00}" srcId="{C54D1422-BECD-4B2E-91A4-BB39BF5E100D}" destId="{96AB0715-6AA2-45ED-B162-6124D86280A9}" srcOrd="0" destOrd="0" parTransId="{34E985F3-DFAA-4E48-869E-1E2EFB4080DA}" sibTransId="{869525D6-7505-4805-BBD3-0981B1B10C15}"/>
    <dgm:cxn modelId="{B9923F1C-903C-4571-9C78-D261948F0254}" type="presOf" srcId="{58F16584-65B2-4E26-9B27-4CD8AAA134AF}" destId="{FCF64FB4-4CC8-4A86-8AAF-3175820562E3}" srcOrd="0" destOrd="0" presId="urn:microsoft.com/office/officeart/2005/8/layout/list1"/>
    <dgm:cxn modelId="{DF93A073-CF21-408A-964B-1A8CE1F1122C}" srcId="{A61F75D5-D035-411E-9B03-BEA694E5125D}" destId="{E79AB732-22BC-42E2-B3C6-0C6611E7F4A8}" srcOrd="0" destOrd="0" parTransId="{83E778B0-1192-4F29-80F6-2E9DAF54C82B}" sibTransId="{A4B547BE-B373-4B67-A5AB-2AF4CF175416}"/>
    <dgm:cxn modelId="{F76427E9-A427-4F93-A3D3-B832FA68E28E}" type="presOf" srcId="{68EE9848-73F3-4128-A10E-0C94D9EFB2A9}" destId="{843867F4-7F1C-4430-BB1F-4ADBF182CF76}" srcOrd="0" destOrd="2" presId="urn:microsoft.com/office/officeart/2005/8/layout/list1"/>
    <dgm:cxn modelId="{2E3FECC3-89E3-4CA5-AB8F-1F64CE325A46}" srcId="{A61F75D5-D035-411E-9B03-BEA694E5125D}" destId="{C2B1BAEB-5E8E-4F5D-AC7E-71D8495601AC}" srcOrd="1" destOrd="0" parTransId="{EF062E30-0D66-4903-B097-E5BA1B4EEF74}" sibTransId="{758339B3-EDFF-4549-A4AB-EEAC38DDFA72}"/>
    <dgm:cxn modelId="{DA08C43A-A7AB-4BEF-81E9-30037CE49FB2}" srcId="{04904CFE-3B64-41FD-A6D1-57867CC8E7B4}" destId="{58F16584-65B2-4E26-9B27-4CD8AAA134AF}" srcOrd="1" destOrd="0" parTransId="{31913F7D-5583-4CCC-A761-168B5248768D}" sibTransId="{6FDACAE2-EF21-4B43-B5A4-19DABA705799}"/>
    <dgm:cxn modelId="{3EC341C0-7B8D-4935-A4AB-76139161AA9A}" srcId="{C54D1422-BECD-4B2E-91A4-BB39BF5E100D}" destId="{2EABEBC1-4020-4AD0-B21C-B8E63A3AFD63}" srcOrd="1" destOrd="0" parTransId="{41C227E7-A7B2-4FA8-9B42-EB5C959FC216}" sibTransId="{97789E20-D4EE-4F0E-AA7D-DACAA228C0C3}"/>
    <dgm:cxn modelId="{82A2AEB5-B7FE-4DEF-A662-F722FCCBB901}" type="presOf" srcId="{04904CFE-3B64-41FD-A6D1-57867CC8E7B4}" destId="{6C134B4F-B164-48C5-A7DC-C21E808FB36D}" srcOrd="0" destOrd="0" presId="urn:microsoft.com/office/officeart/2005/8/layout/list1"/>
    <dgm:cxn modelId="{07BC3AF8-C303-4E4F-95C4-E389C90D0F53}" type="presParOf" srcId="{6C134B4F-B164-48C5-A7DC-C21E808FB36D}" destId="{5CF83DB0-4B4D-4E11-8FC6-29A46B1157C5}" srcOrd="0" destOrd="0" presId="urn:microsoft.com/office/officeart/2005/8/layout/list1"/>
    <dgm:cxn modelId="{A8B28E66-DD86-4570-BFFD-E7D8F9D47E42}" type="presParOf" srcId="{5CF83DB0-4B4D-4E11-8FC6-29A46B1157C5}" destId="{1BBF2EF4-2C5B-4BCC-87D2-2BDCE36E723E}" srcOrd="0" destOrd="0" presId="urn:microsoft.com/office/officeart/2005/8/layout/list1"/>
    <dgm:cxn modelId="{01A03970-9E5A-40CE-BF24-1E1A27E1808C}" type="presParOf" srcId="{5CF83DB0-4B4D-4E11-8FC6-29A46B1157C5}" destId="{E85AEE2E-6495-47B9-9F71-E7C47A78A3D1}" srcOrd="1" destOrd="0" presId="urn:microsoft.com/office/officeart/2005/8/layout/list1"/>
    <dgm:cxn modelId="{597C3F4D-A990-424F-A7AE-7723342370B6}" type="presParOf" srcId="{6C134B4F-B164-48C5-A7DC-C21E808FB36D}" destId="{44DACE2F-71AC-4DA2-BF12-365D851A62EF}" srcOrd="1" destOrd="0" presId="urn:microsoft.com/office/officeart/2005/8/layout/list1"/>
    <dgm:cxn modelId="{44813C27-FBCA-4B3E-BBBD-7BB8F477E3E8}" type="presParOf" srcId="{6C134B4F-B164-48C5-A7DC-C21E808FB36D}" destId="{0D5BF6ED-DFAE-4FA2-B468-682D476857E6}" srcOrd="2" destOrd="0" presId="urn:microsoft.com/office/officeart/2005/8/layout/list1"/>
    <dgm:cxn modelId="{2507BCA6-86A5-4671-9FF9-FCBB27521389}" type="presParOf" srcId="{6C134B4F-B164-48C5-A7DC-C21E808FB36D}" destId="{14A70E27-D6FF-4709-A2DC-9C84EBF752CD}" srcOrd="3" destOrd="0" presId="urn:microsoft.com/office/officeart/2005/8/layout/list1"/>
    <dgm:cxn modelId="{A7A8E89B-A37C-4808-B8C2-6A72F5AB5AD4}" type="presParOf" srcId="{6C134B4F-B164-48C5-A7DC-C21E808FB36D}" destId="{D9AAD8B9-05CC-4A88-AA82-1C4744F8E586}" srcOrd="4" destOrd="0" presId="urn:microsoft.com/office/officeart/2005/8/layout/list1"/>
    <dgm:cxn modelId="{CFD6D411-35ED-4C0C-9723-241442A0007D}" type="presParOf" srcId="{D9AAD8B9-05CC-4A88-AA82-1C4744F8E586}" destId="{FCF64FB4-4CC8-4A86-8AAF-3175820562E3}" srcOrd="0" destOrd="0" presId="urn:microsoft.com/office/officeart/2005/8/layout/list1"/>
    <dgm:cxn modelId="{02C6374F-E675-43A4-90DF-E72122B05C11}" type="presParOf" srcId="{D9AAD8B9-05CC-4A88-AA82-1C4744F8E586}" destId="{9B7F7BCC-9101-4EF7-ACBB-C023AD74A169}" srcOrd="1" destOrd="0" presId="urn:microsoft.com/office/officeart/2005/8/layout/list1"/>
    <dgm:cxn modelId="{D386D52A-69E2-48FF-8822-A81EA035D4AB}" type="presParOf" srcId="{6C134B4F-B164-48C5-A7DC-C21E808FB36D}" destId="{36CD0141-2BCD-40D9-B884-446B2AA7AEAD}" srcOrd="5" destOrd="0" presId="urn:microsoft.com/office/officeart/2005/8/layout/list1"/>
    <dgm:cxn modelId="{711D9431-61E5-48EC-835A-8BBEE122C06C}" type="presParOf" srcId="{6C134B4F-B164-48C5-A7DC-C21E808FB36D}" destId="{8CCF2978-17B8-4BF3-A128-D15BD318FDE4}" srcOrd="6" destOrd="0" presId="urn:microsoft.com/office/officeart/2005/8/layout/list1"/>
    <dgm:cxn modelId="{C7798153-6873-43D6-9513-296A146149A4}" type="presParOf" srcId="{6C134B4F-B164-48C5-A7DC-C21E808FB36D}" destId="{FF6F77B4-FE8E-4E5A-9C0D-28C71249DCE5}" srcOrd="7" destOrd="0" presId="urn:microsoft.com/office/officeart/2005/8/layout/list1"/>
    <dgm:cxn modelId="{5AD9945C-529A-4DD4-84B7-BA4FF4554BF4}" type="presParOf" srcId="{6C134B4F-B164-48C5-A7DC-C21E808FB36D}" destId="{E7400669-0387-4019-B2FC-AF7D50999D53}" srcOrd="8" destOrd="0" presId="urn:microsoft.com/office/officeart/2005/8/layout/list1"/>
    <dgm:cxn modelId="{2F68F770-FDBC-4FDB-A498-214A09143C89}" type="presParOf" srcId="{E7400669-0387-4019-B2FC-AF7D50999D53}" destId="{3D96BD3E-FD59-4947-9ED8-876B74E0A0E6}" srcOrd="0" destOrd="0" presId="urn:microsoft.com/office/officeart/2005/8/layout/list1"/>
    <dgm:cxn modelId="{7C44D6C9-83A0-4FDE-8F9F-54CA98CF3D88}" type="presParOf" srcId="{E7400669-0387-4019-B2FC-AF7D50999D53}" destId="{28D2AF23-C2A3-40B4-9C66-995638A650FC}" srcOrd="1" destOrd="0" presId="urn:microsoft.com/office/officeart/2005/8/layout/list1"/>
    <dgm:cxn modelId="{C1F398BB-B8EB-4EDF-B7C5-E72A5838C2B7}" type="presParOf" srcId="{6C134B4F-B164-48C5-A7DC-C21E808FB36D}" destId="{4C62D9F7-204B-434A-8D53-5D67F0429C46}" srcOrd="9" destOrd="0" presId="urn:microsoft.com/office/officeart/2005/8/layout/list1"/>
    <dgm:cxn modelId="{CC899C8F-CB72-477B-B76C-1617D420D79D}" type="presParOf" srcId="{6C134B4F-B164-48C5-A7DC-C21E808FB36D}" destId="{843867F4-7F1C-4430-BB1F-4ADBF182CF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/>
      <dgm:spPr/>
      <dgm:t>
        <a:bodyPr/>
        <a:lstStyle/>
        <a:p>
          <a:r>
            <a:rPr lang="en-US" dirty="0" err="1"/>
            <a:t>Bidang</a:t>
          </a:r>
          <a:r>
            <a:rPr lang="en-US" dirty="0"/>
            <a:t>  </a:t>
          </a:r>
          <a:r>
            <a:rPr lang="en-US" dirty="0" err="1"/>
            <a:t>Kawasan</a:t>
          </a:r>
          <a:r>
            <a:rPr lang="en-US" dirty="0"/>
            <a:t> </a:t>
          </a:r>
          <a:r>
            <a:rPr lang="en-US" dirty="0" err="1" smtClean="0"/>
            <a:t>Perumahan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permukiman</a:t>
          </a:r>
          <a:endParaRPr lang="en-US" dirty="0"/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/>
        </a:p>
      </dgm:t>
    </dgm:pt>
    <dgm:pt modelId="{AA6D502A-0EA0-4EC4-81CA-41905C7E050C}">
      <dgm:prSet phldrT="[Text]"/>
      <dgm:spPr/>
      <dgm:t>
        <a:bodyPr/>
        <a:lstStyle/>
        <a:p>
          <a:r>
            <a:rPr lang="en-US" dirty="0" err="1" smtClean="0"/>
            <a:t>Seksi</a:t>
          </a:r>
          <a:r>
            <a:rPr lang="en-US" dirty="0" smtClean="0"/>
            <a:t> </a:t>
          </a:r>
          <a:r>
            <a:rPr lang="en-US" dirty="0" err="1" smtClean="0"/>
            <a:t>Kawasan</a:t>
          </a:r>
          <a:r>
            <a:rPr lang="en-US" dirty="0" smtClean="0"/>
            <a:t> </a:t>
          </a:r>
          <a:r>
            <a:rPr lang="en-US" dirty="0" err="1" smtClean="0"/>
            <a:t>Permukiman</a:t>
          </a:r>
          <a:endParaRPr lang="en-US" dirty="0"/>
        </a:p>
      </dgm:t>
    </dgm:pt>
    <dgm:pt modelId="{DC798738-225D-4675-B715-4D6C184BD846}" type="parTrans" cxnId="{20BCDEDC-E76D-4579-BAE5-CE116A233FB2}">
      <dgm:prSet/>
      <dgm:spPr/>
      <dgm:t>
        <a:bodyPr/>
        <a:lstStyle/>
        <a:p>
          <a:endParaRPr lang="en-US"/>
        </a:p>
      </dgm:t>
    </dgm:pt>
    <dgm:pt modelId="{848748C5-7D87-4F0B-9D0E-500D13503563}" type="sibTrans" cxnId="{20BCDEDC-E76D-4579-BAE5-CE116A233FB2}">
      <dgm:prSet/>
      <dgm:spPr/>
      <dgm:t>
        <a:bodyPr/>
        <a:lstStyle/>
        <a:p>
          <a:endParaRPr lang="en-US"/>
        </a:p>
      </dgm:t>
    </dgm:pt>
    <dgm:pt modelId="{24A51096-A86D-4BC7-BB7F-8C1029A122E4}">
      <dgm:prSet phldrT="[Text]"/>
      <dgm:spPr/>
      <dgm:t>
        <a:bodyPr/>
        <a:lstStyle/>
        <a:p>
          <a:r>
            <a:rPr lang="en-US" dirty="0" err="1" smtClean="0"/>
            <a:t>Seksi</a:t>
          </a:r>
          <a:r>
            <a:rPr lang="en-US" dirty="0" smtClean="0"/>
            <a:t> </a:t>
          </a:r>
          <a:r>
            <a:rPr lang="en-US" dirty="0" err="1" smtClean="0"/>
            <a:t>Perumahan</a:t>
          </a:r>
          <a:endParaRPr lang="en-US" dirty="0"/>
        </a:p>
      </dgm:t>
    </dgm:pt>
    <dgm:pt modelId="{DFC13F8B-0523-4497-BA5E-BCD145B568E0}" type="parTrans" cxnId="{FD0DA813-DAC0-4126-AC9C-4B905D69AF87}">
      <dgm:prSet/>
      <dgm:spPr/>
      <dgm:t>
        <a:bodyPr/>
        <a:lstStyle/>
        <a:p>
          <a:endParaRPr lang="en-US"/>
        </a:p>
      </dgm:t>
    </dgm:pt>
    <dgm:pt modelId="{CA4DF545-4943-4300-AB1F-BD7BE2252077}" type="sibTrans" cxnId="{FD0DA813-DAC0-4126-AC9C-4B905D69AF87}">
      <dgm:prSet/>
      <dgm:spPr/>
      <dgm:t>
        <a:bodyPr/>
        <a:lstStyle/>
        <a:p>
          <a:endParaRPr lang="en-US"/>
        </a:p>
      </dgm:t>
    </dgm:pt>
    <dgm:pt modelId="{4E1F81F3-4000-4A5D-98B2-D1FF8675C941}" type="pres">
      <dgm:prSet presAssocID="{B108624E-8D48-4B50-9680-826A326AE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CD4D7-F9C9-4696-A87A-09BDF64044FB}" type="pres">
      <dgm:prSet presAssocID="{B336F230-A11D-4C68-9616-52AB7FE3D4D6}" presName="hierRoot1" presStyleCnt="0"/>
      <dgm:spPr/>
    </dgm:pt>
    <dgm:pt modelId="{20757AA7-7AD1-44F5-ACF9-11A0F9E8A07E}" type="pres">
      <dgm:prSet presAssocID="{B336F230-A11D-4C68-9616-52AB7FE3D4D6}" presName="composite" presStyleCnt="0"/>
      <dgm:spPr/>
    </dgm:pt>
    <dgm:pt modelId="{391BC557-8FC6-4C3F-A287-2E2469F062BF}" type="pres">
      <dgm:prSet presAssocID="{B336F230-A11D-4C68-9616-52AB7FE3D4D6}" presName="background" presStyleLbl="node0" presStyleIdx="0" presStyleCnt="1"/>
      <dgm:spPr/>
    </dgm:pt>
    <dgm:pt modelId="{A79A4C50-132E-47F9-9426-09E5417D4C27}" type="pres">
      <dgm:prSet presAssocID="{B336F230-A11D-4C68-9616-52AB7FE3D4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ED1C-819C-42F8-8180-83B238D31F4A}" type="pres">
      <dgm:prSet presAssocID="{B336F230-A11D-4C68-9616-52AB7FE3D4D6}" presName="hierChild2" presStyleCnt="0"/>
      <dgm:spPr/>
    </dgm:pt>
    <dgm:pt modelId="{26A61992-6E5E-41D4-B0BE-9BBF37A2A680}" type="pres">
      <dgm:prSet presAssocID="{DC798738-225D-4675-B715-4D6C184BD84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BBBB36-A3C3-42D7-9EE7-DCC5532BA266}" type="pres">
      <dgm:prSet presAssocID="{AA6D502A-0EA0-4EC4-81CA-41905C7E050C}" presName="hierRoot2" presStyleCnt="0"/>
      <dgm:spPr/>
    </dgm:pt>
    <dgm:pt modelId="{D68E88DC-6A20-479B-A0AB-28C626CD8944}" type="pres">
      <dgm:prSet presAssocID="{AA6D502A-0EA0-4EC4-81CA-41905C7E050C}" presName="composite2" presStyleCnt="0"/>
      <dgm:spPr/>
    </dgm:pt>
    <dgm:pt modelId="{E4ECA534-56CB-431F-9DF9-F4951607F69E}" type="pres">
      <dgm:prSet presAssocID="{AA6D502A-0EA0-4EC4-81CA-41905C7E050C}" presName="background2" presStyleLbl="node2" presStyleIdx="0" presStyleCnt="2"/>
      <dgm:spPr/>
    </dgm:pt>
    <dgm:pt modelId="{967EE0C8-3CBF-45E6-B172-B195D5AAFA33}" type="pres">
      <dgm:prSet presAssocID="{AA6D502A-0EA0-4EC4-81CA-41905C7E050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BA240-1616-45DF-A2DE-70F115466F85}" type="pres">
      <dgm:prSet presAssocID="{AA6D502A-0EA0-4EC4-81CA-41905C7E050C}" presName="hierChild3" presStyleCnt="0"/>
      <dgm:spPr/>
    </dgm:pt>
    <dgm:pt modelId="{39A93D68-2C3A-4F5E-BAD7-36DE87886870}" type="pres">
      <dgm:prSet presAssocID="{DFC13F8B-0523-4497-BA5E-BCD145B568E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0B11CF2-6D70-4E6C-AC74-DB6881D42FCC}" type="pres">
      <dgm:prSet presAssocID="{24A51096-A86D-4BC7-BB7F-8C1029A122E4}" presName="hierRoot2" presStyleCnt="0"/>
      <dgm:spPr/>
    </dgm:pt>
    <dgm:pt modelId="{FB93E939-E2BA-4D7E-ADD4-C75F5C852FCD}" type="pres">
      <dgm:prSet presAssocID="{24A51096-A86D-4BC7-BB7F-8C1029A122E4}" presName="composite2" presStyleCnt="0"/>
      <dgm:spPr/>
    </dgm:pt>
    <dgm:pt modelId="{C0B5FC2A-2638-44FB-BECD-467636FACAB5}" type="pres">
      <dgm:prSet presAssocID="{24A51096-A86D-4BC7-BB7F-8C1029A122E4}" presName="background2" presStyleLbl="node2" presStyleIdx="1" presStyleCnt="2"/>
      <dgm:spPr/>
    </dgm:pt>
    <dgm:pt modelId="{51E977AE-CE92-4ACC-B18F-076B182140B8}" type="pres">
      <dgm:prSet presAssocID="{24A51096-A86D-4BC7-BB7F-8C1029A122E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FF033-FA7A-4BAE-BE87-DC5D6B3943FA}" type="pres">
      <dgm:prSet presAssocID="{24A51096-A86D-4BC7-BB7F-8C1029A122E4}" presName="hierChild3" presStyleCnt="0"/>
      <dgm:spPr/>
    </dgm:pt>
  </dgm:ptLst>
  <dgm:cxnLst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26DEAD67-0138-43C2-9D45-192C501043E1}" type="presOf" srcId="{24A51096-A86D-4BC7-BB7F-8C1029A122E4}" destId="{51E977AE-CE92-4ACC-B18F-076B182140B8}" srcOrd="0" destOrd="0" presId="urn:microsoft.com/office/officeart/2005/8/layout/hierarchy1"/>
    <dgm:cxn modelId="{3746C6B3-22BC-4E11-A60A-EE08224F02BB}" type="presOf" srcId="{DFC13F8B-0523-4497-BA5E-BCD145B568E0}" destId="{39A93D68-2C3A-4F5E-BAD7-36DE87886870}" srcOrd="0" destOrd="0" presId="urn:microsoft.com/office/officeart/2005/8/layout/hierarchy1"/>
    <dgm:cxn modelId="{1828661D-11F5-42AC-A4DC-CBC42A983928}" type="presOf" srcId="{AA6D502A-0EA0-4EC4-81CA-41905C7E050C}" destId="{967EE0C8-3CBF-45E6-B172-B195D5AAFA33}" srcOrd="0" destOrd="0" presId="urn:microsoft.com/office/officeart/2005/8/layout/hierarchy1"/>
    <dgm:cxn modelId="{A36BE064-A3B7-4EA0-97EF-31E266D412CF}" type="presOf" srcId="{DC798738-225D-4675-B715-4D6C184BD846}" destId="{26A61992-6E5E-41D4-B0BE-9BBF37A2A680}" srcOrd="0" destOrd="0" presId="urn:microsoft.com/office/officeart/2005/8/layout/hierarchy1"/>
    <dgm:cxn modelId="{901AA93C-2AEE-4062-A7BE-970ACE427586}" type="presOf" srcId="{B336F230-A11D-4C68-9616-52AB7FE3D4D6}" destId="{A79A4C50-132E-47F9-9426-09E5417D4C27}" srcOrd="0" destOrd="0" presId="urn:microsoft.com/office/officeart/2005/8/layout/hierarchy1"/>
    <dgm:cxn modelId="{20BCDEDC-E76D-4579-BAE5-CE116A233FB2}" srcId="{B336F230-A11D-4C68-9616-52AB7FE3D4D6}" destId="{AA6D502A-0EA0-4EC4-81CA-41905C7E050C}" srcOrd="0" destOrd="0" parTransId="{DC798738-225D-4675-B715-4D6C184BD846}" sibTransId="{848748C5-7D87-4F0B-9D0E-500D13503563}"/>
    <dgm:cxn modelId="{FD0DA813-DAC0-4126-AC9C-4B905D69AF87}" srcId="{B336F230-A11D-4C68-9616-52AB7FE3D4D6}" destId="{24A51096-A86D-4BC7-BB7F-8C1029A122E4}" srcOrd="1" destOrd="0" parTransId="{DFC13F8B-0523-4497-BA5E-BCD145B568E0}" sibTransId="{CA4DF545-4943-4300-AB1F-BD7BE2252077}"/>
    <dgm:cxn modelId="{4170A10A-A702-450C-838A-187E93EB1056}" type="presOf" srcId="{B108624E-8D48-4B50-9680-826A326AE8A1}" destId="{4E1F81F3-4000-4A5D-98B2-D1FF8675C941}" srcOrd="0" destOrd="0" presId="urn:microsoft.com/office/officeart/2005/8/layout/hierarchy1"/>
    <dgm:cxn modelId="{F78EA226-50AD-4214-AFCC-E21EE8CACB9E}" type="presParOf" srcId="{4E1F81F3-4000-4A5D-98B2-D1FF8675C941}" destId="{17FCD4D7-F9C9-4696-A87A-09BDF64044FB}" srcOrd="0" destOrd="0" presId="urn:microsoft.com/office/officeart/2005/8/layout/hierarchy1"/>
    <dgm:cxn modelId="{9887EC72-0454-4CEF-9D24-44F8E015661D}" type="presParOf" srcId="{17FCD4D7-F9C9-4696-A87A-09BDF64044FB}" destId="{20757AA7-7AD1-44F5-ACF9-11A0F9E8A07E}" srcOrd="0" destOrd="0" presId="urn:microsoft.com/office/officeart/2005/8/layout/hierarchy1"/>
    <dgm:cxn modelId="{A802DBF1-F3C5-4290-9AEA-26330F3C0E75}" type="presParOf" srcId="{20757AA7-7AD1-44F5-ACF9-11A0F9E8A07E}" destId="{391BC557-8FC6-4C3F-A287-2E2469F062BF}" srcOrd="0" destOrd="0" presId="urn:microsoft.com/office/officeart/2005/8/layout/hierarchy1"/>
    <dgm:cxn modelId="{FDC39A64-7D95-4597-90E0-325D42C3C98B}" type="presParOf" srcId="{20757AA7-7AD1-44F5-ACF9-11A0F9E8A07E}" destId="{A79A4C50-132E-47F9-9426-09E5417D4C27}" srcOrd="1" destOrd="0" presId="urn:microsoft.com/office/officeart/2005/8/layout/hierarchy1"/>
    <dgm:cxn modelId="{69627BFF-05BA-4405-8ED2-090840AED7E5}" type="presParOf" srcId="{17FCD4D7-F9C9-4696-A87A-09BDF64044FB}" destId="{D913ED1C-819C-42F8-8180-83B238D31F4A}" srcOrd="1" destOrd="0" presId="urn:microsoft.com/office/officeart/2005/8/layout/hierarchy1"/>
    <dgm:cxn modelId="{293D125D-6C8F-430F-BAF8-3381D991CD6D}" type="presParOf" srcId="{D913ED1C-819C-42F8-8180-83B238D31F4A}" destId="{26A61992-6E5E-41D4-B0BE-9BBF37A2A680}" srcOrd="0" destOrd="0" presId="urn:microsoft.com/office/officeart/2005/8/layout/hierarchy1"/>
    <dgm:cxn modelId="{2FE44FDC-49C9-426D-A4D0-7C826F0CC9EF}" type="presParOf" srcId="{D913ED1C-819C-42F8-8180-83B238D31F4A}" destId="{A2BBBB36-A3C3-42D7-9EE7-DCC5532BA266}" srcOrd="1" destOrd="0" presId="urn:microsoft.com/office/officeart/2005/8/layout/hierarchy1"/>
    <dgm:cxn modelId="{3C6495E5-E91C-4F20-A7BB-5F18F9784D97}" type="presParOf" srcId="{A2BBBB36-A3C3-42D7-9EE7-DCC5532BA266}" destId="{D68E88DC-6A20-479B-A0AB-28C626CD8944}" srcOrd="0" destOrd="0" presId="urn:microsoft.com/office/officeart/2005/8/layout/hierarchy1"/>
    <dgm:cxn modelId="{1C4BC45A-E67B-4CF1-9708-7322AEF73BD5}" type="presParOf" srcId="{D68E88DC-6A20-479B-A0AB-28C626CD8944}" destId="{E4ECA534-56CB-431F-9DF9-F4951607F69E}" srcOrd="0" destOrd="0" presId="urn:microsoft.com/office/officeart/2005/8/layout/hierarchy1"/>
    <dgm:cxn modelId="{6E6D729D-C27A-4951-8452-7522C765E530}" type="presParOf" srcId="{D68E88DC-6A20-479B-A0AB-28C626CD8944}" destId="{967EE0C8-3CBF-45E6-B172-B195D5AAFA33}" srcOrd="1" destOrd="0" presId="urn:microsoft.com/office/officeart/2005/8/layout/hierarchy1"/>
    <dgm:cxn modelId="{2A20EDC2-0335-40AB-8C77-78E05EDE3499}" type="presParOf" srcId="{A2BBBB36-A3C3-42D7-9EE7-DCC5532BA266}" destId="{685BA240-1616-45DF-A2DE-70F115466F85}" srcOrd="1" destOrd="0" presId="urn:microsoft.com/office/officeart/2005/8/layout/hierarchy1"/>
    <dgm:cxn modelId="{0F179488-416D-4995-8F73-1BB323923EC5}" type="presParOf" srcId="{D913ED1C-819C-42F8-8180-83B238D31F4A}" destId="{39A93D68-2C3A-4F5E-BAD7-36DE87886870}" srcOrd="2" destOrd="0" presId="urn:microsoft.com/office/officeart/2005/8/layout/hierarchy1"/>
    <dgm:cxn modelId="{5407B33B-3F7B-4B3C-828A-4702F0433B1B}" type="presParOf" srcId="{D913ED1C-819C-42F8-8180-83B238D31F4A}" destId="{D0B11CF2-6D70-4E6C-AC74-DB6881D42FCC}" srcOrd="3" destOrd="0" presId="urn:microsoft.com/office/officeart/2005/8/layout/hierarchy1"/>
    <dgm:cxn modelId="{5E4449DD-2B2E-49EF-BBB0-4E2A32F6521E}" type="presParOf" srcId="{D0B11CF2-6D70-4E6C-AC74-DB6881D42FCC}" destId="{FB93E939-E2BA-4D7E-ADD4-C75F5C852FCD}" srcOrd="0" destOrd="0" presId="urn:microsoft.com/office/officeart/2005/8/layout/hierarchy1"/>
    <dgm:cxn modelId="{B695820C-736E-4BED-B81B-81772359D933}" type="presParOf" srcId="{FB93E939-E2BA-4D7E-ADD4-C75F5C852FCD}" destId="{C0B5FC2A-2638-44FB-BECD-467636FACAB5}" srcOrd="0" destOrd="0" presId="urn:microsoft.com/office/officeart/2005/8/layout/hierarchy1"/>
    <dgm:cxn modelId="{5403AEF9-ED89-4A84-9691-634FFABF0403}" type="presParOf" srcId="{FB93E939-E2BA-4D7E-ADD4-C75F5C852FCD}" destId="{51E977AE-CE92-4ACC-B18F-076B182140B8}" srcOrd="1" destOrd="0" presId="urn:microsoft.com/office/officeart/2005/8/layout/hierarchy1"/>
    <dgm:cxn modelId="{CC31E1DA-F379-480A-B9F5-44015BB5F398}" type="presParOf" srcId="{D0B11CF2-6D70-4E6C-AC74-DB6881D42FCC}" destId="{4B1FF033-FA7A-4BAE-BE87-DC5D6B3943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en-US" sz="18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Peningkatan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kualitas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Perumahan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&amp; </a:t>
          </a:r>
          <a:r>
            <a:rPr kumimoji="0" lang="en-US" sz="18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Kawasan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permukiman</a:t>
          </a:r>
          <a:endParaRPr lang="en-US" sz="1800" b="1" dirty="0"/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 sz="2400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 sz="2400"/>
        </a:p>
      </dgm:t>
    </dgm:pt>
    <dgm:pt modelId="{AA6D502A-0EA0-4EC4-81CA-41905C7E050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Peningkatan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Sarana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dan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Prasarana</a:t>
          </a:r>
          <a:r>
            <a:rPr kumimoji="0" lang="id-ID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Infrastruktur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Kawasan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Permukiman</a:t>
          </a:r>
          <a:endParaRPr lang="en-US" sz="900" dirty="0"/>
        </a:p>
      </dgm:t>
    </dgm:pt>
    <dgm:pt modelId="{DC798738-225D-4675-B715-4D6C184BD846}" type="parTrans" cxnId="{20BCDEDC-E76D-4579-BAE5-CE116A233FB2}">
      <dgm:prSet/>
      <dgm:spPr/>
      <dgm:t>
        <a:bodyPr/>
        <a:lstStyle/>
        <a:p>
          <a:endParaRPr lang="en-US" sz="2400"/>
        </a:p>
      </dgm:t>
    </dgm:pt>
    <dgm:pt modelId="{848748C5-7D87-4F0B-9D0E-500D13503563}" type="sibTrans" cxnId="{20BCDEDC-E76D-4579-BAE5-CE116A233FB2}">
      <dgm:prSet/>
      <dgm:spPr/>
      <dgm:t>
        <a:bodyPr/>
        <a:lstStyle/>
        <a:p>
          <a:endParaRPr lang="en-US" sz="2400"/>
        </a:p>
      </dgm:t>
    </dgm:pt>
    <dgm:pt modelId="{24A51096-A86D-4BC7-BB7F-8C1029A122E4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en-US" sz="900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Meningkatkan</a:t>
          </a:r>
          <a:r>
            <a:rPr kumimoji="0" lang="en-US" sz="9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9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Sarana</a:t>
          </a:r>
          <a:r>
            <a:rPr lang="en-US" sz="9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dan</a:t>
          </a:r>
          <a:r>
            <a:rPr lang="en-US" sz="9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Prasarana</a:t>
          </a:r>
          <a:r>
            <a:rPr lang="id-ID" sz="900" dirty="0" smtClean="0">
              <a:solidFill>
                <a:prstClr val="black"/>
              </a:solidFill>
              <a:latin typeface="Arial Narrow" panose="020B0606020202030204" pitchFamily="34" charset="0"/>
            </a:rPr>
            <a:t> Infrastruktur</a:t>
          </a:r>
          <a:r>
            <a:rPr lang="en-US" sz="9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Perumahan</a:t>
          </a:r>
          <a:endParaRPr lang="en-US" sz="900" dirty="0"/>
        </a:p>
      </dgm:t>
    </dgm:pt>
    <dgm:pt modelId="{DFC13F8B-0523-4497-BA5E-BCD145B568E0}" type="parTrans" cxnId="{FD0DA813-DAC0-4126-AC9C-4B905D69AF87}">
      <dgm:prSet/>
      <dgm:spPr/>
      <dgm:t>
        <a:bodyPr/>
        <a:lstStyle/>
        <a:p>
          <a:endParaRPr lang="en-US" sz="2400"/>
        </a:p>
      </dgm:t>
    </dgm:pt>
    <dgm:pt modelId="{CA4DF545-4943-4300-AB1F-BD7BE2252077}" type="sibTrans" cxnId="{FD0DA813-DAC0-4126-AC9C-4B905D69AF87}">
      <dgm:prSet/>
      <dgm:spPr/>
      <dgm:t>
        <a:bodyPr/>
        <a:lstStyle/>
        <a:p>
          <a:endParaRPr lang="en-US" sz="2400"/>
        </a:p>
      </dgm:t>
    </dgm:pt>
    <dgm:pt modelId="{724A8666-D282-4D57-939F-B23C406643F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900" dirty="0"/>
            <a:t>Melaksan</a:t>
          </a:r>
          <a:r>
            <a:rPr lang="en-US" sz="900" dirty="0" err="1"/>
            <a:t>akan</a:t>
          </a:r>
          <a:r>
            <a:rPr lang="en-US" sz="900" dirty="0"/>
            <a:t> </a:t>
          </a:r>
          <a:r>
            <a:rPr lang="en-US" sz="900" dirty="0" err="1" smtClean="0"/>
            <a:t>Peningkatan</a:t>
          </a:r>
          <a:r>
            <a:rPr lang="en-US" sz="900" dirty="0" smtClean="0"/>
            <a:t> </a:t>
          </a:r>
          <a:r>
            <a:rPr lang="id-ID" sz="900" dirty="0"/>
            <a:t>sarana dan prasarana infrastruktur kawasan permukiman</a:t>
          </a:r>
          <a:endParaRPr lang="en-US" sz="900" dirty="0"/>
        </a:p>
      </dgm:t>
    </dgm:pt>
    <dgm:pt modelId="{6CF3FEFD-4F33-4105-9869-00242E441D1F}" type="parTrans" cxnId="{7BEEF9BF-D806-440D-A042-2BB6191908E9}">
      <dgm:prSet/>
      <dgm:spPr/>
      <dgm:t>
        <a:bodyPr/>
        <a:lstStyle/>
        <a:p>
          <a:endParaRPr lang="en-US" sz="2400"/>
        </a:p>
      </dgm:t>
    </dgm:pt>
    <dgm:pt modelId="{2758A2D0-5B9E-4CB8-9BCA-09AAC1C2EAB7}" type="sibTrans" cxnId="{7BEEF9BF-D806-440D-A042-2BB6191908E9}">
      <dgm:prSet/>
      <dgm:spPr/>
      <dgm:t>
        <a:bodyPr/>
        <a:lstStyle/>
        <a:p>
          <a:endParaRPr lang="en-US" sz="2400"/>
        </a:p>
      </dgm:t>
    </dgm:pt>
    <dgm:pt modelId="{FCE6E294-FF1A-4898-87BD-9ACF5431070B}">
      <dgm:prSet phldrT="[Text]" custT="1"/>
      <dgm:spPr/>
      <dgm:t>
        <a:bodyPr/>
        <a:lstStyle/>
        <a:p>
          <a:r>
            <a:rPr lang="en-US" sz="900" dirty="0" err="1"/>
            <a:t>menyiapkan</a:t>
          </a:r>
          <a:r>
            <a:rPr lang="en-US" sz="900" dirty="0"/>
            <a:t> &amp; </a:t>
          </a:r>
          <a:r>
            <a:rPr lang="en-US" sz="900" dirty="0" err="1"/>
            <a:t>melaksanakan</a:t>
          </a:r>
          <a:r>
            <a:rPr lang="en-US" sz="900" dirty="0"/>
            <a:t> </a:t>
          </a:r>
          <a:r>
            <a:rPr lang="en-US" sz="900" dirty="0" err="1"/>
            <a:t>pembinaan</a:t>
          </a:r>
          <a:r>
            <a:rPr lang="en-US" sz="900" dirty="0"/>
            <a:t> </a:t>
          </a:r>
          <a:r>
            <a:rPr lang="en-US" sz="900" dirty="0" err="1"/>
            <a:t>pemanfaatan</a:t>
          </a:r>
          <a:r>
            <a:rPr lang="en-US" sz="900" dirty="0"/>
            <a:t> </a:t>
          </a:r>
          <a:r>
            <a:rPr lang="en-US" sz="900" dirty="0" err="1"/>
            <a:t>sarana</a:t>
          </a:r>
          <a:r>
            <a:rPr lang="en-US" sz="900" dirty="0"/>
            <a:t> dan </a:t>
          </a:r>
          <a:r>
            <a:rPr lang="en-US" sz="900" dirty="0" err="1"/>
            <a:t>prasarana</a:t>
          </a:r>
          <a:r>
            <a:rPr lang="en-US" sz="900" dirty="0"/>
            <a:t> </a:t>
          </a:r>
          <a:r>
            <a:rPr lang="en-US" sz="900" dirty="0" err="1"/>
            <a:t>permukiman</a:t>
          </a:r>
          <a:r>
            <a:rPr lang="en-US" sz="900" dirty="0"/>
            <a:t> </a:t>
          </a:r>
        </a:p>
      </dgm:t>
    </dgm:pt>
    <dgm:pt modelId="{9C8B7E0D-08C8-4BD1-A248-D1C1A8D12463}" type="parTrans" cxnId="{1280EE31-CE5A-403C-9B41-F860E99DCE46}">
      <dgm:prSet/>
      <dgm:spPr/>
      <dgm:t>
        <a:bodyPr/>
        <a:lstStyle/>
        <a:p>
          <a:endParaRPr lang="en-US" sz="2400"/>
        </a:p>
      </dgm:t>
    </dgm:pt>
    <dgm:pt modelId="{BF376569-7A72-40D8-A674-F7451569475E}" type="sibTrans" cxnId="{1280EE31-CE5A-403C-9B41-F860E99DCE46}">
      <dgm:prSet/>
      <dgm:spPr/>
      <dgm:t>
        <a:bodyPr/>
        <a:lstStyle/>
        <a:p>
          <a:endParaRPr lang="en-US" sz="2400"/>
        </a:p>
      </dgm:t>
    </dgm:pt>
    <dgm:pt modelId="{4377F002-3134-430B-94B9-CAB1AA92B11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900" dirty="0" err="1"/>
            <a:t>Menginventarisir</a:t>
          </a:r>
          <a:r>
            <a:rPr lang="en-US" sz="900" dirty="0"/>
            <a:t> </a:t>
          </a:r>
          <a:r>
            <a:rPr lang="en-US" sz="900" dirty="0" err="1"/>
            <a:t>kebutuhan</a:t>
          </a:r>
          <a:r>
            <a:rPr lang="en-US" sz="900" dirty="0"/>
            <a:t> </a:t>
          </a:r>
          <a:r>
            <a:rPr lang="en-US" sz="900" dirty="0" err="1"/>
            <a:t>sarana</a:t>
          </a:r>
          <a:r>
            <a:rPr lang="en-US" sz="900" dirty="0"/>
            <a:t> dan </a:t>
          </a:r>
          <a:r>
            <a:rPr lang="en-US" sz="900" dirty="0" err="1"/>
            <a:t>prasarana</a:t>
          </a:r>
          <a:r>
            <a:rPr lang="en-US" sz="900" dirty="0"/>
            <a:t> </a:t>
          </a:r>
          <a:r>
            <a:rPr lang="en-US" sz="900" dirty="0" err="1"/>
            <a:t>permukiman</a:t>
          </a:r>
          <a:endParaRPr lang="en-US" sz="900" dirty="0"/>
        </a:p>
      </dgm:t>
    </dgm:pt>
    <dgm:pt modelId="{DCCFF1FA-ACA8-4622-93F6-80A4AAE56A28}" type="parTrans" cxnId="{EA7EB0E3-D2FB-476B-A44E-44811BBD648A}">
      <dgm:prSet/>
      <dgm:spPr/>
      <dgm:t>
        <a:bodyPr/>
        <a:lstStyle/>
        <a:p>
          <a:endParaRPr lang="en-US" sz="2400"/>
        </a:p>
      </dgm:t>
    </dgm:pt>
    <dgm:pt modelId="{87CB9173-74BC-4B13-82A5-10DB91622DFE}" type="sibTrans" cxnId="{EA7EB0E3-D2FB-476B-A44E-44811BBD648A}">
      <dgm:prSet/>
      <dgm:spPr/>
      <dgm:t>
        <a:bodyPr/>
        <a:lstStyle/>
        <a:p>
          <a:endParaRPr lang="en-US" sz="2400"/>
        </a:p>
      </dgm:t>
    </dgm:pt>
    <dgm:pt modelId="{E920656D-5951-4D97-872A-836505655D3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900" dirty="0" err="1"/>
            <a:t>Merencanakan</a:t>
          </a:r>
          <a:r>
            <a:rPr lang="en-US" sz="900" dirty="0"/>
            <a:t> </a:t>
          </a:r>
          <a:r>
            <a:rPr lang="en-US" sz="900" dirty="0" err="1"/>
            <a:t>pembangunan</a:t>
          </a:r>
          <a:r>
            <a:rPr lang="en-US" sz="900" dirty="0"/>
            <a:t> </a:t>
          </a:r>
          <a:r>
            <a:rPr lang="en-US" sz="900" dirty="0" err="1"/>
            <a:t>sarana</a:t>
          </a:r>
          <a:r>
            <a:rPr lang="en-US" sz="900" dirty="0"/>
            <a:t> dan </a:t>
          </a:r>
          <a:r>
            <a:rPr lang="en-US" sz="900" dirty="0" err="1"/>
            <a:t>prasarana</a:t>
          </a:r>
          <a:r>
            <a:rPr lang="en-US" sz="900" dirty="0"/>
            <a:t> </a:t>
          </a:r>
          <a:r>
            <a:rPr lang="en-US" sz="900" dirty="0" err="1"/>
            <a:t>permukiman</a:t>
          </a:r>
          <a:endParaRPr lang="en-US" sz="900" dirty="0"/>
        </a:p>
      </dgm:t>
    </dgm:pt>
    <dgm:pt modelId="{6D35DE07-925F-48CB-B918-0027F90334CD}" type="parTrans" cxnId="{63332CE2-00DF-47AF-90B8-F4A53B4D601C}">
      <dgm:prSet/>
      <dgm:spPr/>
      <dgm:t>
        <a:bodyPr/>
        <a:lstStyle/>
        <a:p>
          <a:endParaRPr lang="en-US" sz="2400"/>
        </a:p>
      </dgm:t>
    </dgm:pt>
    <dgm:pt modelId="{97768129-A2F3-4B4F-938E-272D18A87F6E}" type="sibTrans" cxnId="{63332CE2-00DF-47AF-90B8-F4A53B4D601C}">
      <dgm:prSet/>
      <dgm:spPr/>
      <dgm:t>
        <a:bodyPr/>
        <a:lstStyle/>
        <a:p>
          <a:endParaRPr lang="en-US" sz="2400"/>
        </a:p>
      </dgm:t>
    </dgm:pt>
    <dgm:pt modelId="{257D800D-4DE6-4E92-AAD3-D64D9937977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900" dirty="0" err="1"/>
            <a:t>Membangunan</a:t>
          </a:r>
          <a:r>
            <a:rPr lang="en-US" sz="900" dirty="0"/>
            <a:t> </a:t>
          </a:r>
          <a:r>
            <a:rPr lang="en-US" sz="900" dirty="0" err="1"/>
            <a:t>sarana</a:t>
          </a:r>
          <a:r>
            <a:rPr lang="en-US" sz="900" dirty="0"/>
            <a:t> dan </a:t>
          </a:r>
          <a:r>
            <a:rPr lang="en-US" sz="900" dirty="0" err="1"/>
            <a:t>prasarana</a:t>
          </a:r>
          <a:r>
            <a:rPr lang="en-US" sz="900" dirty="0"/>
            <a:t> </a:t>
          </a:r>
          <a:r>
            <a:rPr lang="en-US" sz="900" dirty="0" err="1"/>
            <a:t>permukiman</a:t>
          </a:r>
          <a:endParaRPr lang="en-US" sz="900" dirty="0"/>
        </a:p>
      </dgm:t>
    </dgm:pt>
    <dgm:pt modelId="{C2B25E37-06DD-475A-8877-855B0809EE60}" type="parTrans" cxnId="{04AA1EA2-F08B-45ED-AC4A-DA9733B12606}">
      <dgm:prSet/>
      <dgm:spPr/>
      <dgm:t>
        <a:bodyPr/>
        <a:lstStyle/>
        <a:p>
          <a:endParaRPr lang="en-US" sz="2400"/>
        </a:p>
      </dgm:t>
    </dgm:pt>
    <dgm:pt modelId="{C5B665DC-7B80-48B6-B87D-2CBD4E56773F}" type="sibTrans" cxnId="{04AA1EA2-F08B-45ED-AC4A-DA9733B12606}">
      <dgm:prSet/>
      <dgm:spPr/>
      <dgm:t>
        <a:bodyPr/>
        <a:lstStyle/>
        <a:p>
          <a:endParaRPr lang="en-US" sz="2400"/>
        </a:p>
      </dgm:t>
    </dgm:pt>
    <dgm:pt modelId="{ED79B6FE-7406-483F-889B-6A10C5A363F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900" dirty="0" err="1"/>
            <a:t>fasilitasi</a:t>
          </a:r>
          <a:r>
            <a:rPr lang="en-US" sz="900" dirty="0"/>
            <a:t> </a:t>
          </a:r>
          <a:r>
            <a:rPr lang="en-US" sz="900" dirty="0" err="1"/>
            <a:t>penyiapan</a:t>
          </a:r>
          <a:r>
            <a:rPr lang="en-US" sz="900" dirty="0"/>
            <a:t> program </a:t>
          </a:r>
          <a:r>
            <a:rPr lang="en-US" sz="900" dirty="0" err="1"/>
            <a:t>pembangunan</a:t>
          </a:r>
          <a:r>
            <a:rPr lang="en-US" sz="900" dirty="0"/>
            <a:t> </a:t>
          </a:r>
          <a:r>
            <a:rPr lang="en-US" sz="900" dirty="0" smtClean="0"/>
            <a:t>PSU </a:t>
          </a:r>
          <a:r>
            <a:rPr lang="en-US" sz="900" dirty="0" err="1" smtClean="0"/>
            <a:t>perumahan</a:t>
          </a:r>
          <a:r>
            <a:rPr lang="en-US" sz="900" dirty="0" smtClean="0"/>
            <a:t> </a:t>
          </a:r>
          <a:r>
            <a:rPr lang="en-US" sz="900" dirty="0" err="1"/>
            <a:t>perkotaan</a:t>
          </a:r>
          <a:r>
            <a:rPr lang="en-US" sz="900" dirty="0"/>
            <a:t> dan </a:t>
          </a:r>
          <a:r>
            <a:rPr lang="en-US" sz="900" dirty="0" err="1"/>
            <a:t>perdesaan</a:t>
          </a:r>
          <a:endParaRPr lang="en-US" sz="900" dirty="0"/>
        </a:p>
      </dgm:t>
    </dgm:pt>
    <dgm:pt modelId="{C3E186F0-0736-42C1-A2A8-3E1433E18E4F}" type="parTrans" cxnId="{DFCBB4CF-521E-4B5A-B307-1658EF27D06A}">
      <dgm:prSet/>
      <dgm:spPr/>
      <dgm:t>
        <a:bodyPr/>
        <a:lstStyle/>
        <a:p>
          <a:endParaRPr lang="en-US" sz="2400"/>
        </a:p>
      </dgm:t>
    </dgm:pt>
    <dgm:pt modelId="{248B6387-5212-49D9-B146-6319D55F24DD}" type="sibTrans" cxnId="{DFCBB4CF-521E-4B5A-B307-1658EF27D06A}">
      <dgm:prSet/>
      <dgm:spPr/>
      <dgm:t>
        <a:bodyPr/>
        <a:lstStyle/>
        <a:p>
          <a:endParaRPr lang="en-US" sz="2400"/>
        </a:p>
      </dgm:t>
    </dgm:pt>
    <dgm:pt modelId="{44B7783F-C822-4545-8739-DC81ADD61EA7}">
      <dgm:prSet phldrT="[Text]" custT="1"/>
      <dgm:spPr/>
      <dgm:t>
        <a:bodyPr/>
        <a:lstStyle/>
        <a:p>
          <a:r>
            <a:rPr lang="en-US" sz="900" dirty="0" err="1"/>
            <a:t>Penyusunan</a:t>
          </a:r>
          <a:r>
            <a:rPr lang="en-US" sz="900" dirty="0"/>
            <a:t> </a:t>
          </a:r>
          <a:r>
            <a:rPr lang="en-US" sz="900" dirty="0" err="1"/>
            <a:t>kebijakan</a:t>
          </a:r>
          <a:r>
            <a:rPr lang="en-US" sz="900" dirty="0"/>
            <a:t> dan </a:t>
          </a:r>
          <a:r>
            <a:rPr lang="en-US" sz="900" dirty="0" err="1"/>
            <a:t>strategi</a:t>
          </a:r>
          <a:r>
            <a:rPr lang="en-US" sz="900" dirty="0"/>
            <a:t> </a:t>
          </a:r>
          <a:r>
            <a:rPr lang="en-US" sz="900" dirty="0" err="1"/>
            <a:t>pengembangan</a:t>
          </a:r>
          <a:r>
            <a:rPr lang="en-US" sz="900" dirty="0"/>
            <a:t> </a:t>
          </a:r>
          <a:r>
            <a:rPr lang="en-US" sz="900" dirty="0" smtClean="0"/>
            <a:t>PSU </a:t>
          </a:r>
          <a:r>
            <a:rPr lang="en-US" sz="900" dirty="0" err="1" smtClean="0"/>
            <a:t>perumahan</a:t>
          </a:r>
          <a:endParaRPr lang="en-US" sz="900" dirty="0"/>
        </a:p>
      </dgm:t>
    </dgm:pt>
    <dgm:pt modelId="{B53A7C7F-3E7C-40D7-86D7-C917008BAA45}" type="parTrans" cxnId="{F7AECCA3-27CC-4862-92A7-6D7632957F58}">
      <dgm:prSet/>
      <dgm:spPr/>
      <dgm:t>
        <a:bodyPr/>
        <a:lstStyle/>
        <a:p>
          <a:endParaRPr lang="en-US" sz="2400"/>
        </a:p>
      </dgm:t>
    </dgm:pt>
    <dgm:pt modelId="{1161F672-B140-4CF0-9374-5FA5BC7C3ABE}" type="sibTrans" cxnId="{F7AECCA3-27CC-4862-92A7-6D7632957F58}">
      <dgm:prSet/>
      <dgm:spPr/>
      <dgm:t>
        <a:bodyPr/>
        <a:lstStyle/>
        <a:p>
          <a:endParaRPr lang="en-US" sz="2400"/>
        </a:p>
      </dgm:t>
    </dgm:pt>
    <dgm:pt modelId="{E83A56B1-15C0-4713-98ED-C55D06B34C95}">
      <dgm:prSet phldrT="[Text]" custT="1"/>
      <dgm:spPr/>
      <dgm:t>
        <a:bodyPr/>
        <a:lstStyle/>
        <a:p>
          <a:r>
            <a:rPr lang="en-US" sz="900" dirty="0" err="1"/>
            <a:t>pengumpulan</a:t>
          </a:r>
          <a:r>
            <a:rPr lang="en-US" sz="900" dirty="0"/>
            <a:t> dan </a:t>
          </a:r>
          <a:r>
            <a:rPr lang="en-US" sz="900" dirty="0" err="1"/>
            <a:t>pengolahan</a:t>
          </a:r>
          <a:r>
            <a:rPr lang="en-US" sz="900" dirty="0"/>
            <a:t> data </a:t>
          </a:r>
          <a:r>
            <a:rPr lang="en-US" sz="900" dirty="0" err="1"/>
            <a:t>kebutuhan</a:t>
          </a:r>
          <a:r>
            <a:rPr lang="en-US" sz="900" dirty="0"/>
            <a:t> </a:t>
          </a:r>
          <a:r>
            <a:rPr lang="en-US" sz="900" dirty="0" smtClean="0"/>
            <a:t>PSU </a:t>
          </a:r>
          <a:r>
            <a:rPr lang="en-US" sz="900" dirty="0" err="1" smtClean="0"/>
            <a:t>perumahan</a:t>
          </a:r>
          <a:endParaRPr lang="en-US" sz="900" dirty="0"/>
        </a:p>
      </dgm:t>
    </dgm:pt>
    <dgm:pt modelId="{D73C6ED5-AE5D-470F-93D5-7525A09A22B7}" type="parTrans" cxnId="{A89F6552-0850-41DE-9E9D-D2B486113DA1}">
      <dgm:prSet/>
      <dgm:spPr/>
      <dgm:t>
        <a:bodyPr/>
        <a:lstStyle/>
        <a:p>
          <a:endParaRPr lang="en-US" sz="2400"/>
        </a:p>
      </dgm:t>
    </dgm:pt>
    <dgm:pt modelId="{EB4D5AE2-BA0A-44F7-B663-C2D38EB2B11A}" type="sibTrans" cxnId="{A89F6552-0850-41DE-9E9D-D2B486113DA1}">
      <dgm:prSet/>
      <dgm:spPr/>
      <dgm:t>
        <a:bodyPr/>
        <a:lstStyle/>
        <a:p>
          <a:endParaRPr lang="en-US" sz="2400"/>
        </a:p>
      </dgm:t>
    </dgm:pt>
    <dgm:pt modelId="{CF6A4A31-07C2-4928-8571-35DEF45C1222}">
      <dgm:prSet phldrT="[Text]" custT="1"/>
      <dgm:spPr/>
      <dgm:t>
        <a:bodyPr/>
        <a:lstStyle/>
        <a:p>
          <a:r>
            <a:rPr lang="en-US" sz="900" dirty="0" err="1"/>
            <a:t>Penetapan</a:t>
          </a:r>
          <a:r>
            <a:rPr lang="en-US" sz="900" dirty="0"/>
            <a:t> </a:t>
          </a:r>
          <a:r>
            <a:rPr lang="en-US" sz="900" dirty="0" err="1" smtClean="0"/>
            <a:t>kebutuhan</a:t>
          </a:r>
          <a:r>
            <a:rPr lang="en-US" sz="900" dirty="0" smtClean="0"/>
            <a:t> PSU </a:t>
          </a:r>
          <a:r>
            <a:rPr lang="en-US" sz="900" dirty="0" err="1"/>
            <a:t>perumahan</a:t>
          </a:r>
          <a:endParaRPr lang="en-US" sz="900" dirty="0"/>
        </a:p>
      </dgm:t>
    </dgm:pt>
    <dgm:pt modelId="{E805002C-F053-41E8-8C97-E12B914D9AE5}" type="parTrans" cxnId="{B5034457-9C5B-409F-8DB1-22C8A6C2F676}">
      <dgm:prSet/>
      <dgm:spPr/>
      <dgm:t>
        <a:bodyPr/>
        <a:lstStyle/>
        <a:p>
          <a:endParaRPr lang="en-US" sz="2400"/>
        </a:p>
      </dgm:t>
    </dgm:pt>
    <dgm:pt modelId="{5B98FF0F-1541-40FB-A292-EC8F80BF7BFC}" type="sibTrans" cxnId="{B5034457-9C5B-409F-8DB1-22C8A6C2F676}">
      <dgm:prSet/>
      <dgm:spPr/>
      <dgm:t>
        <a:bodyPr/>
        <a:lstStyle/>
        <a:p>
          <a:endParaRPr lang="en-US" sz="2400"/>
        </a:p>
      </dgm:t>
    </dgm:pt>
    <dgm:pt modelId="{41110D1E-CCA9-4C80-AC9A-315AA91A8636}">
      <dgm:prSet phldrT="[Text]" custT="1"/>
      <dgm:spPr/>
      <dgm:t>
        <a:bodyPr/>
        <a:lstStyle/>
        <a:p>
          <a:r>
            <a:rPr lang="en-US" sz="900" dirty="0" err="1"/>
            <a:t>penyusunan</a:t>
          </a:r>
          <a:r>
            <a:rPr lang="en-US" sz="900" dirty="0"/>
            <a:t> </a:t>
          </a:r>
          <a:r>
            <a:rPr lang="en-US" sz="900" dirty="0" err="1"/>
            <a:t>perencanaan</a:t>
          </a:r>
          <a:r>
            <a:rPr lang="en-US" sz="900" dirty="0"/>
            <a:t> </a:t>
          </a:r>
          <a:r>
            <a:rPr lang="en-US" sz="900" dirty="0" err="1" smtClean="0"/>
            <a:t>pengembangan</a:t>
          </a:r>
          <a:r>
            <a:rPr lang="en-US" sz="900" dirty="0" smtClean="0"/>
            <a:t> PSU  </a:t>
          </a:r>
          <a:r>
            <a:rPr lang="en-US" sz="900" dirty="0" err="1"/>
            <a:t>perumahan</a:t>
          </a:r>
          <a:r>
            <a:rPr lang="id-ID" sz="900" dirty="0"/>
            <a:t>, </a:t>
          </a:r>
          <a:endParaRPr lang="en-US" sz="900" dirty="0"/>
        </a:p>
      </dgm:t>
    </dgm:pt>
    <dgm:pt modelId="{AFEB005D-B2FA-49B6-AD01-7D9D396A6134}" type="parTrans" cxnId="{BDB0940D-5922-48D9-A011-AFDF6190087E}">
      <dgm:prSet/>
      <dgm:spPr/>
      <dgm:t>
        <a:bodyPr/>
        <a:lstStyle/>
        <a:p>
          <a:endParaRPr lang="en-US" sz="2400"/>
        </a:p>
      </dgm:t>
    </dgm:pt>
    <dgm:pt modelId="{BC477612-F2EA-46D5-BD23-0A99E55B60DD}" type="sibTrans" cxnId="{BDB0940D-5922-48D9-A011-AFDF6190087E}">
      <dgm:prSet/>
      <dgm:spPr/>
      <dgm:t>
        <a:bodyPr/>
        <a:lstStyle/>
        <a:p>
          <a:endParaRPr lang="en-US" sz="2400"/>
        </a:p>
      </dgm:t>
    </dgm:pt>
    <dgm:pt modelId="{76FEE242-840E-492B-918F-C000AC415951}">
      <dgm:prSet phldrT="[Text]" custT="1"/>
      <dgm:spPr/>
      <dgm:t>
        <a:bodyPr/>
        <a:lstStyle/>
        <a:p>
          <a:r>
            <a:rPr lang="en-US" sz="900" dirty="0" err="1"/>
            <a:t>pembangunan</a:t>
          </a:r>
          <a:r>
            <a:rPr lang="en-US" sz="900" dirty="0"/>
            <a:t> </a:t>
          </a:r>
          <a:r>
            <a:rPr lang="en-US" sz="900" dirty="0" err="1"/>
            <a:t>fisik</a:t>
          </a:r>
          <a:r>
            <a:rPr lang="id-ID" sz="900" dirty="0"/>
            <a:t>, rehabilitasi dan </a:t>
          </a:r>
          <a:r>
            <a:rPr lang="id-ID" sz="900" dirty="0" smtClean="0"/>
            <a:t>pemeliharaan</a:t>
          </a:r>
          <a:r>
            <a:rPr lang="en-US" sz="900" dirty="0" smtClean="0"/>
            <a:t> PSU </a:t>
          </a:r>
          <a:r>
            <a:rPr lang="en-US" sz="900" dirty="0" err="1" smtClean="0"/>
            <a:t>perumahan</a:t>
          </a:r>
          <a:r>
            <a:rPr lang="en-US" sz="900" dirty="0" smtClean="0"/>
            <a:t> </a:t>
          </a:r>
          <a:r>
            <a:rPr lang="en-US" sz="900" dirty="0" err="1"/>
            <a:t>perkotaan</a:t>
          </a:r>
          <a:r>
            <a:rPr lang="en-US" sz="900" dirty="0"/>
            <a:t> </a:t>
          </a:r>
          <a:r>
            <a:rPr lang="en-US" sz="900" dirty="0" err="1"/>
            <a:t>dan</a:t>
          </a:r>
          <a:r>
            <a:rPr lang="en-US" sz="900" dirty="0"/>
            <a:t> </a:t>
          </a:r>
          <a:r>
            <a:rPr lang="en-US" sz="900" dirty="0" err="1" smtClean="0"/>
            <a:t>perdesaan</a:t>
          </a:r>
          <a:endParaRPr lang="en-US" sz="900" dirty="0"/>
        </a:p>
      </dgm:t>
    </dgm:pt>
    <dgm:pt modelId="{918293AC-811E-4EBD-8342-13848CB33E13}" type="parTrans" cxnId="{BE0B5AD2-8913-4F10-A3D5-F25E056EFCCF}">
      <dgm:prSet/>
      <dgm:spPr/>
      <dgm:t>
        <a:bodyPr/>
        <a:lstStyle/>
        <a:p>
          <a:endParaRPr lang="en-US" sz="2400"/>
        </a:p>
      </dgm:t>
    </dgm:pt>
    <dgm:pt modelId="{C6AD9602-09CA-436E-A97F-8AF68ACF82D4}" type="sibTrans" cxnId="{BE0B5AD2-8913-4F10-A3D5-F25E056EFCCF}">
      <dgm:prSet/>
      <dgm:spPr/>
      <dgm:t>
        <a:bodyPr/>
        <a:lstStyle/>
        <a:p>
          <a:endParaRPr lang="en-US" sz="2400"/>
        </a:p>
      </dgm:t>
    </dgm:pt>
    <dgm:pt modelId="{4E1F81F3-4000-4A5D-98B2-D1FF8675C941}" type="pres">
      <dgm:prSet presAssocID="{B108624E-8D48-4B50-9680-826A326AE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CD4D7-F9C9-4696-A87A-09BDF64044FB}" type="pres">
      <dgm:prSet presAssocID="{B336F230-A11D-4C68-9616-52AB7FE3D4D6}" presName="hierRoot1" presStyleCnt="0"/>
      <dgm:spPr/>
    </dgm:pt>
    <dgm:pt modelId="{20757AA7-7AD1-44F5-ACF9-11A0F9E8A07E}" type="pres">
      <dgm:prSet presAssocID="{B336F230-A11D-4C68-9616-52AB7FE3D4D6}" presName="composite" presStyleCnt="0"/>
      <dgm:spPr/>
    </dgm:pt>
    <dgm:pt modelId="{391BC557-8FC6-4C3F-A287-2E2469F062BF}" type="pres">
      <dgm:prSet presAssocID="{B336F230-A11D-4C68-9616-52AB7FE3D4D6}" presName="background" presStyleLbl="node0" presStyleIdx="0" presStyleCnt="1"/>
      <dgm:spPr/>
    </dgm:pt>
    <dgm:pt modelId="{A79A4C50-132E-47F9-9426-09E5417D4C27}" type="pres">
      <dgm:prSet presAssocID="{B336F230-A11D-4C68-9616-52AB7FE3D4D6}" presName="text" presStyleLbl="fgAcc0" presStyleIdx="0" presStyleCnt="1" custScaleX="554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ED1C-819C-42F8-8180-83B238D31F4A}" type="pres">
      <dgm:prSet presAssocID="{B336F230-A11D-4C68-9616-52AB7FE3D4D6}" presName="hierChild2" presStyleCnt="0"/>
      <dgm:spPr/>
    </dgm:pt>
    <dgm:pt modelId="{26A61992-6E5E-41D4-B0BE-9BBF37A2A680}" type="pres">
      <dgm:prSet presAssocID="{DC798738-225D-4675-B715-4D6C184BD84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BBBB36-A3C3-42D7-9EE7-DCC5532BA266}" type="pres">
      <dgm:prSet presAssocID="{AA6D502A-0EA0-4EC4-81CA-41905C7E050C}" presName="hierRoot2" presStyleCnt="0"/>
      <dgm:spPr/>
    </dgm:pt>
    <dgm:pt modelId="{D68E88DC-6A20-479B-A0AB-28C626CD8944}" type="pres">
      <dgm:prSet presAssocID="{AA6D502A-0EA0-4EC4-81CA-41905C7E050C}" presName="composite2" presStyleCnt="0"/>
      <dgm:spPr/>
    </dgm:pt>
    <dgm:pt modelId="{E4ECA534-56CB-431F-9DF9-F4951607F69E}" type="pres">
      <dgm:prSet presAssocID="{AA6D502A-0EA0-4EC4-81CA-41905C7E050C}" presName="background2" presStyleLbl="node2" presStyleIdx="0" presStyleCnt="2"/>
      <dgm:spPr/>
    </dgm:pt>
    <dgm:pt modelId="{967EE0C8-3CBF-45E6-B172-B195D5AAFA33}" type="pres">
      <dgm:prSet presAssocID="{AA6D502A-0EA0-4EC4-81CA-41905C7E050C}" presName="text2" presStyleLbl="fgAcc2" presStyleIdx="0" presStyleCnt="2" custScaleX="304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BA240-1616-45DF-A2DE-70F115466F85}" type="pres">
      <dgm:prSet presAssocID="{AA6D502A-0EA0-4EC4-81CA-41905C7E050C}" presName="hierChild3" presStyleCnt="0"/>
      <dgm:spPr/>
    </dgm:pt>
    <dgm:pt modelId="{2043F9EE-7F63-4EFA-92F3-E307BF660228}" type="pres">
      <dgm:prSet presAssocID="{6CF3FEFD-4F33-4105-9869-00242E441D1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BB4BB43-44EE-40F0-ADE2-052A35DEAD3C}" type="pres">
      <dgm:prSet presAssocID="{724A8666-D282-4D57-939F-B23C406643F6}" presName="hierRoot3" presStyleCnt="0"/>
      <dgm:spPr/>
    </dgm:pt>
    <dgm:pt modelId="{BE9F5913-9FA7-42E5-9C81-AE8372C99FC3}" type="pres">
      <dgm:prSet presAssocID="{724A8666-D282-4D57-939F-B23C406643F6}" presName="composite3" presStyleCnt="0"/>
      <dgm:spPr/>
    </dgm:pt>
    <dgm:pt modelId="{14218C38-C384-4B8B-B094-E63DE8B22F32}" type="pres">
      <dgm:prSet presAssocID="{724A8666-D282-4D57-939F-B23C406643F6}" presName="background3" presStyleLbl="node3" presStyleIdx="0" presStyleCnt="2"/>
      <dgm:spPr/>
    </dgm:pt>
    <dgm:pt modelId="{7FE9FC91-250F-43E5-84BF-AB9C217B59C1}" type="pres">
      <dgm:prSet presAssocID="{724A8666-D282-4D57-939F-B23C406643F6}" presName="text3" presStyleLbl="fgAcc3" presStyleIdx="0" presStyleCnt="2" custScaleX="289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2CEAD-8420-47F1-91DE-BDE80155F4F2}" type="pres">
      <dgm:prSet presAssocID="{724A8666-D282-4D57-939F-B23C406643F6}" presName="hierChild4" presStyleCnt="0"/>
      <dgm:spPr/>
    </dgm:pt>
    <dgm:pt modelId="{B9E07677-6FF9-4B2E-8DEF-724A714DD218}" type="pres">
      <dgm:prSet presAssocID="{DCCFF1FA-ACA8-4622-93F6-80A4AAE56A28}" presName="Name23" presStyleLbl="parChTrans1D4" presStyleIdx="0" presStyleCnt="9"/>
      <dgm:spPr/>
      <dgm:t>
        <a:bodyPr/>
        <a:lstStyle/>
        <a:p>
          <a:endParaRPr lang="en-US"/>
        </a:p>
      </dgm:t>
    </dgm:pt>
    <dgm:pt modelId="{7A9FCE2B-E3F7-4A9B-88C4-F28C3CC3475C}" type="pres">
      <dgm:prSet presAssocID="{4377F002-3134-430B-94B9-CAB1AA92B11A}" presName="hierRoot4" presStyleCnt="0"/>
      <dgm:spPr/>
    </dgm:pt>
    <dgm:pt modelId="{2F0595C0-2178-4111-A7A6-5B64D94020C3}" type="pres">
      <dgm:prSet presAssocID="{4377F002-3134-430B-94B9-CAB1AA92B11A}" presName="composite4" presStyleCnt="0"/>
      <dgm:spPr/>
    </dgm:pt>
    <dgm:pt modelId="{D6ACDDE7-FA42-499D-8FDD-8FB64717182B}" type="pres">
      <dgm:prSet presAssocID="{4377F002-3134-430B-94B9-CAB1AA92B11A}" presName="background4" presStyleLbl="node4" presStyleIdx="0" presStyleCnt="9"/>
      <dgm:spPr/>
    </dgm:pt>
    <dgm:pt modelId="{A9DF8D29-B04F-4B8E-BB9B-6E0D427A2CFD}" type="pres">
      <dgm:prSet presAssocID="{4377F002-3134-430B-94B9-CAB1AA92B11A}" presName="text4" presStyleLbl="fgAcc4" presStyleIdx="0" presStyleCnt="9" custScaleX="279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440A3-F730-41A2-BEFC-B59B47EA910E}" type="pres">
      <dgm:prSet presAssocID="{4377F002-3134-430B-94B9-CAB1AA92B11A}" presName="hierChild5" presStyleCnt="0"/>
      <dgm:spPr/>
    </dgm:pt>
    <dgm:pt modelId="{8F55A310-7304-4581-89DE-F7F6C9AA4886}" type="pres">
      <dgm:prSet presAssocID="{6D35DE07-925F-48CB-B918-0027F90334CD}" presName="Name23" presStyleLbl="parChTrans1D4" presStyleIdx="1" presStyleCnt="9"/>
      <dgm:spPr/>
      <dgm:t>
        <a:bodyPr/>
        <a:lstStyle/>
        <a:p>
          <a:endParaRPr lang="en-US"/>
        </a:p>
      </dgm:t>
    </dgm:pt>
    <dgm:pt modelId="{8308C768-69CE-4702-83CB-12C578D97FBA}" type="pres">
      <dgm:prSet presAssocID="{E920656D-5951-4D97-872A-836505655D3A}" presName="hierRoot4" presStyleCnt="0"/>
      <dgm:spPr/>
    </dgm:pt>
    <dgm:pt modelId="{B0AE6693-2959-455F-98E2-C603F6CF8A18}" type="pres">
      <dgm:prSet presAssocID="{E920656D-5951-4D97-872A-836505655D3A}" presName="composite4" presStyleCnt="0"/>
      <dgm:spPr/>
    </dgm:pt>
    <dgm:pt modelId="{0A97AE33-6618-46E2-8CCF-B1737D2A849B}" type="pres">
      <dgm:prSet presAssocID="{E920656D-5951-4D97-872A-836505655D3A}" presName="background4" presStyleLbl="node4" presStyleIdx="1" presStyleCnt="9"/>
      <dgm:spPr/>
    </dgm:pt>
    <dgm:pt modelId="{F1089543-A4A8-4409-AD00-B1A1206CB2A2}" type="pres">
      <dgm:prSet presAssocID="{E920656D-5951-4D97-872A-836505655D3A}" presName="text4" presStyleLbl="fgAcc4" presStyleIdx="1" presStyleCnt="9" custScaleX="282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D113C-D77E-4884-BC3D-DAF5744B877B}" type="pres">
      <dgm:prSet presAssocID="{E920656D-5951-4D97-872A-836505655D3A}" presName="hierChild5" presStyleCnt="0"/>
      <dgm:spPr/>
    </dgm:pt>
    <dgm:pt modelId="{D70F2647-5F5A-4C2B-AB15-84792778EFDD}" type="pres">
      <dgm:prSet presAssocID="{C2B25E37-06DD-475A-8877-855B0809EE60}" presName="Name23" presStyleLbl="parChTrans1D4" presStyleIdx="2" presStyleCnt="9"/>
      <dgm:spPr/>
      <dgm:t>
        <a:bodyPr/>
        <a:lstStyle/>
        <a:p>
          <a:endParaRPr lang="en-US"/>
        </a:p>
      </dgm:t>
    </dgm:pt>
    <dgm:pt modelId="{F3479796-E55C-4968-89FB-715B7EC2D1A6}" type="pres">
      <dgm:prSet presAssocID="{257D800D-4DE6-4E92-AAD3-D64D99379772}" presName="hierRoot4" presStyleCnt="0"/>
      <dgm:spPr/>
    </dgm:pt>
    <dgm:pt modelId="{F5011A51-604D-46AE-826F-67183F778FD9}" type="pres">
      <dgm:prSet presAssocID="{257D800D-4DE6-4E92-AAD3-D64D99379772}" presName="composite4" presStyleCnt="0"/>
      <dgm:spPr/>
    </dgm:pt>
    <dgm:pt modelId="{839C8298-BB3C-41DA-8910-C8DC8973C572}" type="pres">
      <dgm:prSet presAssocID="{257D800D-4DE6-4E92-AAD3-D64D99379772}" presName="background4" presStyleLbl="node4" presStyleIdx="2" presStyleCnt="9"/>
      <dgm:spPr/>
    </dgm:pt>
    <dgm:pt modelId="{B2D1BDEE-3EBC-4C21-B3EA-92DA24C61631}" type="pres">
      <dgm:prSet presAssocID="{257D800D-4DE6-4E92-AAD3-D64D99379772}" presName="text4" presStyleLbl="fgAcc4" presStyleIdx="2" presStyleCnt="9" custScaleX="276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C44E30-6414-4F41-8C2E-8704D760918A}" type="pres">
      <dgm:prSet presAssocID="{257D800D-4DE6-4E92-AAD3-D64D99379772}" presName="hierChild5" presStyleCnt="0"/>
      <dgm:spPr/>
    </dgm:pt>
    <dgm:pt modelId="{973EF81C-AD4B-4579-8B8B-1D9167C40DE9}" type="pres">
      <dgm:prSet presAssocID="{9C8B7E0D-08C8-4BD1-A248-D1C1A8D12463}" presName="Name23" presStyleLbl="parChTrans1D4" presStyleIdx="3" presStyleCnt="9"/>
      <dgm:spPr/>
      <dgm:t>
        <a:bodyPr/>
        <a:lstStyle/>
        <a:p>
          <a:endParaRPr lang="en-US"/>
        </a:p>
      </dgm:t>
    </dgm:pt>
    <dgm:pt modelId="{1B032433-A35B-4756-B180-272B4BFAEC52}" type="pres">
      <dgm:prSet presAssocID="{FCE6E294-FF1A-4898-87BD-9ACF5431070B}" presName="hierRoot4" presStyleCnt="0"/>
      <dgm:spPr/>
    </dgm:pt>
    <dgm:pt modelId="{00C3DC74-AB5B-4556-B6CC-7A2D0DC916DE}" type="pres">
      <dgm:prSet presAssocID="{FCE6E294-FF1A-4898-87BD-9ACF5431070B}" presName="composite4" presStyleCnt="0"/>
      <dgm:spPr/>
    </dgm:pt>
    <dgm:pt modelId="{4034F543-D805-4C0E-B292-D3189AF0DFEF}" type="pres">
      <dgm:prSet presAssocID="{FCE6E294-FF1A-4898-87BD-9ACF5431070B}" presName="background4" presStyleLbl="node4" presStyleIdx="3" presStyleCnt="9"/>
      <dgm:spPr/>
    </dgm:pt>
    <dgm:pt modelId="{3762D6FC-7B2D-4D74-8537-BC735B56BDAD}" type="pres">
      <dgm:prSet presAssocID="{FCE6E294-FF1A-4898-87BD-9ACF5431070B}" presName="text4" presStyleLbl="fgAcc4" presStyleIdx="3" presStyleCnt="9" custScaleX="289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820FB-74A6-4B98-8BA1-621936958A11}" type="pres">
      <dgm:prSet presAssocID="{FCE6E294-FF1A-4898-87BD-9ACF5431070B}" presName="hierChild5" presStyleCnt="0"/>
      <dgm:spPr/>
    </dgm:pt>
    <dgm:pt modelId="{4ACFD56E-505F-4821-8D30-9FEEBD94756A}" type="pres">
      <dgm:prSet presAssocID="{DFC13F8B-0523-4497-BA5E-BCD145B568E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3A5C97B-F82C-437A-964E-773E97EACC58}" type="pres">
      <dgm:prSet presAssocID="{24A51096-A86D-4BC7-BB7F-8C1029A122E4}" presName="hierRoot2" presStyleCnt="0"/>
      <dgm:spPr/>
    </dgm:pt>
    <dgm:pt modelId="{B8ABCDBA-17F4-421E-ABE6-9113CDE5CA92}" type="pres">
      <dgm:prSet presAssocID="{24A51096-A86D-4BC7-BB7F-8C1029A122E4}" presName="composite2" presStyleCnt="0"/>
      <dgm:spPr/>
    </dgm:pt>
    <dgm:pt modelId="{40AA27C3-7552-493B-94CF-E96684366946}" type="pres">
      <dgm:prSet presAssocID="{24A51096-A86D-4BC7-BB7F-8C1029A122E4}" presName="background2" presStyleLbl="node2" presStyleIdx="1" presStyleCnt="2"/>
      <dgm:spPr/>
    </dgm:pt>
    <dgm:pt modelId="{D6789B50-FB29-445F-8D9E-F444CAB5C6EC}" type="pres">
      <dgm:prSet presAssocID="{24A51096-A86D-4BC7-BB7F-8C1029A122E4}" presName="text2" presStyleLbl="fgAcc2" presStyleIdx="1" presStyleCnt="2" custScaleX="197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E9846-33E6-4A71-9ED7-9065760C24CB}" type="pres">
      <dgm:prSet presAssocID="{24A51096-A86D-4BC7-BB7F-8C1029A122E4}" presName="hierChild3" presStyleCnt="0"/>
      <dgm:spPr/>
    </dgm:pt>
    <dgm:pt modelId="{DD2D6C55-7018-4A0C-A73F-0A4DC6BFE1F0}" type="pres">
      <dgm:prSet presAssocID="{C3E186F0-0736-42C1-A2A8-3E1433E18E4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46F95-8A7F-4301-87E3-B6A463CA79CA}" type="pres">
      <dgm:prSet presAssocID="{ED79B6FE-7406-483F-889B-6A10C5A363FC}" presName="hierRoot3" presStyleCnt="0"/>
      <dgm:spPr/>
    </dgm:pt>
    <dgm:pt modelId="{09F213A1-BE05-4C2E-BF04-BCEAD71BF689}" type="pres">
      <dgm:prSet presAssocID="{ED79B6FE-7406-483F-889B-6A10C5A363FC}" presName="composite3" presStyleCnt="0"/>
      <dgm:spPr/>
    </dgm:pt>
    <dgm:pt modelId="{52DE7966-368C-44D0-9E68-B4C0E3C8E319}" type="pres">
      <dgm:prSet presAssocID="{ED79B6FE-7406-483F-889B-6A10C5A363FC}" presName="background3" presStyleLbl="node3" presStyleIdx="1" presStyleCnt="2"/>
      <dgm:spPr/>
    </dgm:pt>
    <dgm:pt modelId="{E876DEA2-0EFF-4AAA-9B1C-1FEF905CAB2C}" type="pres">
      <dgm:prSet presAssocID="{ED79B6FE-7406-483F-889B-6A10C5A363FC}" presName="text3" presStyleLbl="fgAcc3" presStyleIdx="1" presStyleCnt="2" custScaleX="32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34D35-8AB3-4891-ACFF-D72B46757DA4}" type="pres">
      <dgm:prSet presAssocID="{ED79B6FE-7406-483F-889B-6A10C5A363FC}" presName="hierChild4" presStyleCnt="0"/>
      <dgm:spPr/>
    </dgm:pt>
    <dgm:pt modelId="{3B715BCB-E04C-460E-9089-8D47FD401913}" type="pres">
      <dgm:prSet presAssocID="{B53A7C7F-3E7C-40D7-86D7-C917008BAA45}" presName="Name23" presStyleLbl="parChTrans1D4" presStyleIdx="4" presStyleCnt="9"/>
      <dgm:spPr/>
      <dgm:t>
        <a:bodyPr/>
        <a:lstStyle/>
        <a:p>
          <a:endParaRPr lang="en-US"/>
        </a:p>
      </dgm:t>
    </dgm:pt>
    <dgm:pt modelId="{1D583D1F-671C-4D36-B0EF-66E2E2E605F6}" type="pres">
      <dgm:prSet presAssocID="{44B7783F-C822-4545-8739-DC81ADD61EA7}" presName="hierRoot4" presStyleCnt="0"/>
      <dgm:spPr/>
    </dgm:pt>
    <dgm:pt modelId="{C253CBB9-A532-450A-B0C1-D9ABDD16DB6E}" type="pres">
      <dgm:prSet presAssocID="{44B7783F-C822-4545-8739-DC81ADD61EA7}" presName="composite4" presStyleCnt="0"/>
      <dgm:spPr/>
    </dgm:pt>
    <dgm:pt modelId="{6CC18B96-4DDD-4EC2-95B9-38AFDE4FE490}" type="pres">
      <dgm:prSet presAssocID="{44B7783F-C822-4545-8739-DC81ADD61EA7}" presName="background4" presStyleLbl="node4" presStyleIdx="4" presStyleCnt="9"/>
      <dgm:spPr/>
    </dgm:pt>
    <dgm:pt modelId="{066D9D95-679E-4886-B771-84EC68DC92A2}" type="pres">
      <dgm:prSet presAssocID="{44B7783F-C822-4545-8739-DC81ADD61EA7}" presName="text4" presStyleLbl="fgAcc4" presStyleIdx="4" presStyleCnt="9" custScaleX="320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E25AE-A56F-4579-922C-9310E8449E8E}" type="pres">
      <dgm:prSet presAssocID="{44B7783F-C822-4545-8739-DC81ADD61EA7}" presName="hierChild5" presStyleCnt="0"/>
      <dgm:spPr/>
    </dgm:pt>
    <dgm:pt modelId="{2A5CF34F-3EAA-4E48-BE7A-E989AE419AE9}" type="pres">
      <dgm:prSet presAssocID="{D73C6ED5-AE5D-470F-93D5-7525A09A22B7}" presName="Name23" presStyleLbl="parChTrans1D4" presStyleIdx="5" presStyleCnt="9"/>
      <dgm:spPr/>
      <dgm:t>
        <a:bodyPr/>
        <a:lstStyle/>
        <a:p>
          <a:endParaRPr lang="en-US"/>
        </a:p>
      </dgm:t>
    </dgm:pt>
    <dgm:pt modelId="{D921EDC0-6EA5-4AC4-AE2B-80B75A54A5A4}" type="pres">
      <dgm:prSet presAssocID="{E83A56B1-15C0-4713-98ED-C55D06B34C95}" presName="hierRoot4" presStyleCnt="0"/>
      <dgm:spPr/>
    </dgm:pt>
    <dgm:pt modelId="{468C45F3-D135-4BDF-913D-FA78007B1F06}" type="pres">
      <dgm:prSet presAssocID="{E83A56B1-15C0-4713-98ED-C55D06B34C95}" presName="composite4" presStyleCnt="0"/>
      <dgm:spPr/>
    </dgm:pt>
    <dgm:pt modelId="{724495BF-EC77-4A30-858A-3A3938E3C4B9}" type="pres">
      <dgm:prSet presAssocID="{E83A56B1-15C0-4713-98ED-C55D06B34C95}" presName="background4" presStyleLbl="node4" presStyleIdx="5" presStyleCnt="9"/>
      <dgm:spPr/>
    </dgm:pt>
    <dgm:pt modelId="{5B02BBA7-5038-495D-8552-671AF780EC40}" type="pres">
      <dgm:prSet presAssocID="{E83A56B1-15C0-4713-98ED-C55D06B34C95}" presName="text4" presStyleLbl="fgAcc4" presStyleIdx="5" presStyleCnt="9" custScaleX="320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EBB9F-8CF5-45B8-BD86-857A7140E1CF}" type="pres">
      <dgm:prSet presAssocID="{E83A56B1-15C0-4713-98ED-C55D06B34C95}" presName="hierChild5" presStyleCnt="0"/>
      <dgm:spPr/>
    </dgm:pt>
    <dgm:pt modelId="{233BBA18-4D92-45B6-A752-96C25691713C}" type="pres">
      <dgm:prSet presAssocID="{E805002C-F053-41E8-8C97-E12B914D9AE5}" presName="Name23" presStyleLbl="parChTrans1D4" presStyleIdx="6" presStyleCnt="9"/>
      <dgm:spPr/>
      <dgm:t>
        <a:bodyPr/>
        <a:lstStyle/>
        <a:p>
          <a:endParaRPr lang="en-US"/>
        </a:p>
      </dgm:t>
    </dgm:pt>
    <dgm:pt modelId="{74C20EAC-F7FC-4C4F-ADD2-F843CD34EFC2}" type="pres">
      <dgm:prSet presAssocID="{CF6A4A31-07C2-4928-8571-35DEF45C1222}" presName="hierRoot4" presStyleCnt="0"/>
      <dgm:spPr/>
    </dgm:pt>
    <dgm:pt modelId="{D46A0F22-D9A6-4C68-8137-CDDD873F5C19}" type="pres">
      <dgm:prSet presAssocID="{CF6A4A31-07C2-4928-8571-35DEF45C1222}" presName="composite4" presStyleCnt="0"/>
      <dgm:spPr/>
    </dgm:pt>
    <dgm:pt modelId="{B41366F1-B0BD-40EA-8F01-DBAE545D1A30}" type="pres">
      <dgm:prSet presAssocID="{CF6A4A31-07C2-4928-8571-35DEF45C1222}" presName="background4" presStyleLbl="node4" presStyleIdx="6" presStyleCnt="9"/>
      <dgm:spPr/>
    </dgm:pt>
    <dgm:pt modelId="{7BFE2F19-540F-42BE-BEC4-AB97C5FC1910}" type="pres">
      <dgm:prSet presAssocID="{CF6A4A31-07C2-4928-8571-35DEF45C1222}" presName="text4" presStyleLbl="fgAcc4" presStyleIdx="6" presStyleCnt="9" custScaleX="320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C153F-E18F-49AC-9D66-57BE141A4568}" type="pres">
      <dgm:prSet presAssocID="{CF6A4A31-07C2-4928-8571-35DEF45C1222}" presName="hierChild5" presStyleCnt="0"/>
      <dgm:spPr/>
    </dgm:pt>
    <dgm:pt modelId="{AA9F944C-41AD-4297-84F0-7F5DA15DA649}" type="pres">
      <dgm:prSet presAssocID="{AFEB005D-B2FA-49B6-AD01-7D9D396A6134}" presName="Name23" presStyleLbl="parChTrans1D4" presStyleIdx="7" presStyleCnt="9"/>
      <dgm:spPr/>
      <dgm:t>
        <a:bodyPr/>
        <a:lstStyle/>
        <a:p>
          <a:endParaRPr lang="en-US"/>
        </a:p>
      </dgm:t>
    </dgm:pt>
    <dgm:pt modelId="{CCD577CC-5A44-438C-AE8D-12A67291EF5B}" type="pres">
      <dgm:prSet presAssocID="{41110D1E-CCA9-4C80-AC9A-315AA91A8636}" presName="hierRoot4" presStyleCnt="0"/>
      <dgm:spPr/>
    </dgm:pt>
    <dgm:pt modelId="{0F9669BE-B967-4DE5-810B-1CD4555D8CB9}" type="pres">
      <dgm:prSet presAssocID="{41110D1E-CCA9-4C80-AC9A-315AA91A8636}" presName="composite4" presStyleCnt="0"/>
      <dgm:spPr/>
    </dgm:pt>
    <dgm:pt modelId="{FBBD56A2-7B9F-41FF-A525-B3E0A70AC3EE}" type="pres">
      <dgm:prSet presAssocID="{41110D1E-CCA9-4C80-AC9A-315AA91A8636}" presName="background4" presStyleLbl="node4" presStyleIdx="7" presStyleCnt="9"/>
      <dgm:spPr/>
    </dgm:pt>
    <dgm:pt modelId="{71927329-7CE2-4B9E-AE59-DF5BB6AC40EA}" type="pres">
      <dgm:prSet presAssocID="{41110D1E-CCA9-4C80-AC9A-315AA91A8636}" presName="text4" presStyleLbl="fgAcc4" presStyleIdx="7" presStyleCnt="9" custScaleX="320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62273-A618-445A-BAD8-D22158EB0C78}" type="pres">
      <dgm:prSet presAssocID="{41110D1E-CCA9-4C80-AC9A-315AA91A8636}" presName="hierChild5" presStyleCnt="0"/>
      <dgm:spPr/>
    </dgm:pt>
    <dgm:pt modelId="{D6497F03-7477-4E52-97A7-5E50E3DAFE5E}" type="pres">
      <dgm:prSet presAssocID="{918293AC-811E-4EBD-8342-13848CB33E13}" presName="Name23" presStyleLbl="parChTrans1D4" presStyleIdx="8" presStyleCnt="9"/>
      <dgm:spPr/>
      <dgm:t>
        <a:bodyPr/>
        <a:lstStyle/>
        <a:p>
          <a:endParaRPr lang="en-US"/>
        </a:p>
      </dgm:t>
    </dgm:pt>
    <dgm:pt modelId="{9875A1F2-CDD3-4E0B-BB4B-0C40B5B1CA9C}" type="pres">
      <dgm:prSet presAssocID="{76FEE242-840E-492B-918F-C000AC415951}" presName="hierRoot4" presStyleCnt="0"/>
      <dgm:spPr/>
    </dgm:pt>
    <dgm:pt modelId="{1230954C-0D97-4F97-B829-635F2840FD75}" type="pres">
      <dgm:prSet presAssocID="{76FEE242-840E-492B-918F-C000AC415951}" presName="composite4" presStyleCnt="0"/>
      <dgm:spPr/>
    </dgm:pt>
    <dgm:pt modelId="{094BC913-D552-4C08-8A14-B2A6336A0430}" type="pres">
      <dgm:prSet presAssocID="{76FEE242-840E-492B-918F-C000AC415951}" presName="background4" presStyleLbl="node4" presStyleIdx="8" presStyleCnt="9"/>
      <dgm:spPr/>
    </dgm:pt>
    <dgm:pt modelId="{0E08DC7F-DDDF-4E1C-BB7E-617044CB7E55}" type="pres">
      <dgm:prSet presAssocID="{76FEE242-840E-492B-918F-C000AC415951}" presName="text4" presStyleLbl="fgAcc4" presStyleIdx="8" presStyleCnt="9" custScaleX="320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7FB21-387B-48F6-9586-6EC6BBF7219E}" type="pres">
      <dgm:prSet presAssocID="{76FEE242-840E-492B-918F-C000AC415951}" presName="hierChild5" presStyleCnt="0"/>
      <dgm:spPr/>
    </dgm:pt>
  </dgm:ptLst>
  <dgm:cxnLst>
    <dgm:cxn modelId="{C2054FB8-1A59-4D33-8B69-9231D9CBDDA6}" type="presOf" srcId="{B53A7C7F-3E7C-40D7-86D7-C917008BAA45}" destId="{3B715BCB-E04C-460E-9089-8D47FD401913}" srcOrd="0" destOrd="0" presId="urn:microsoft.com/office/officeart/2005/8/layout/hierarchy1"/>
    <dgm:cxn modelId="{1828661D-11F5-42AC-A4DC-CBC42A983928}" type="presOf" srcId="{AA6D502A-0EA0-4EC4-81CA-41905C7E050C}" destId="{967EE0C8-3CBF-45E6-B172-B195D5AAFA33}" srcOrd="0" destOrd="0" presId="urn:microsoft.com/office/officeart/2005/8/layout/hierarchy1"/>
    <dgm:cxn modelId="{61EE2948-372D-4EE0-A02B-E58B3ACC4614}" type="presOf" srcId="{C3E186F0-0736-42C1-A2A8-3E1433E18E4F}" destId="{DD2D6C55-7018-4A0C-A73F-0A4DC6BFE1F0}" srcOrd="0" destOrd="0" presId="urn:microsoft.com/office/officeart/2005/8/layout/hierarchy1"/>
    <dgm:cxn modelId="{D708124B-A610-4836-9F83-5D5EFB7C6AD2}" type="presOf" srcId="{257D800D-4DE6-4E92-AAD3-D64D99379772}" destId="{B2D1BDEE-3EBC-4C21-B3EA-92DA24C61631}" srcOrd="0" destOrd="0" presId="urn:microsoft.com/office/officeart/2005/8/layout/hierarchy1"/>
    <dgm:cxn modelId="{5386D1F1-7051-4944-8FEE-3BF2B6FEDF1F}" type="presOf" srcId="{6CF3FEFD-4F33-4105-9869-00242E441D1F}" destId="{2043F9EE-7F63-4EFA-92F3-E307BF660228}" srcOrd="0" destOrd="0" presId="urn:microsoft.com/office/officeart/2005/8/layout/hierarchy1"/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F62B3302-68F1-46B8-8ABA-11EDF2A4E5D8}" type="presOf" srcId="{ED79B6FE-7406-483F-889B-6A10C5A363FC}" destId="{E876DEA2-0EFF-4AAA-9B1C-1FEF905CAB2C}" srcOrd="0" destOrd="0" presId="urn:microsoft.com/office/officeart/2005/8/layout/hierarchy1"/>
    <dgm:cxn modelId="{BDB0940D-5922-48D9-A011-AFDF6190087E}" srcId="{CF6A4A31-07C2-4928-8571-35DEF45C1222}" destId="{41110D1E-CCA9-4C80-AC9A-315AA91A8636}" srcOrd="0" destOrd="0" parTransId="{AFEB005D-B2FA-49B6-AD01-7D9D396A6134}" sibTransId="{BC477612-F2EA-46D5-BD23-0A99E55B60DD}"/>
    <dgm:cxn modelId="{BB417E63-3F3E-49D0-B5F8-9CAAB02E31CD}" type="presOf" srcId="{AFEB005D-B2FA-49B6-AD01-7D9D396A6134}" destId="{AA9F944C-41AD-4297-84F0-7F5DA15DA649}" srcOrd="0" destOrd="0" presId="urn:microsoft.com/office/officeart/2005/8/layout/hierarchy1"/>
    <dgm:cxn modelId="{BE0B5AD2-8913-4F10-A3D5-F25E056EFCCF}" srcId="{41110D1E-CCA9-4C80-AC9A-315AA91A8636}" destId="{76FEE242-840E-492B-918F-C000AC415951}" srcOrd="0" destOrd="0" parTransId="{918293AC-811E-4EBD-8342-13848CB33E13}" sibTransId="{C6AD9602-09CA-436E-A97F-8AF68ACF82D4}"/>
    <dgm:cxn modelId="{DFCBB4CF-521E-4B5A-B307-1658EF27D06A}" srcId="{24A51096-A86D-4BC7-BB7F-8C1029A122E4}" destId="{ED79B6FE-7406-483F-889B-6A10C5A363FC}" srcOrd="0" destOrd="0" parTransId="{C3E186F0-0736-42C1-A2A8-3E1433E18E4F}" sibTransId="{248B6387-5212-49D9-B146-6319D55F24DD}"/>
    <dgm:cxn modelId="{E7330B80-74F6-4823-BDB9-FE1F3908A8B6}" type="presOf" srcId="{44B7783F-C822-4545-8739-DC81ADD61EA7}" destId="{066D9D95-679E-4886-B771-84EC68DC92A2}" srcOrd="0" destOrd="0" presId="urn:microsoft.com/office/officeart/2005/8/layout/hierarchy1"/>
    <dgm:cxn modelId="{63332CE2-00DF-47AF-90B8-F4A53B4D601C}" srcId="{4377F002-3134-430B-94B9-CAB1AA92B11A}" destId="{E920656D-5951-4D97-872A-836505655D3A}" srcOrd="0" destOrd="0" parTransId="{6D35DE07-925F-48CB-B918-0027F90334CD}" sibTransId="{97768129-A2F3-4B4F-938E-272D18A87F6E}"/>
    <dgm:cxn modelId="{3CD74486-B0C3-4357-81F5-71DD6A57CBF5}" type="presOf" srcId="{CF6A4A31-07C2-4928-8571-35DEF45C1222}" destId="{7BFE2F19-540F-42BE-BEC4-AB97C5FC1910}" srcOrd="0" destOrd="0" presId="urn:microsoft.com/office/officeart/2005/8/layout/hierarchy1"/>
    <dgm:cxn modelId="{0E2BBC6A-46B3-44AB-B628-CFEE096D46BB}" type="presOf" srcId="{FCE6E294-FF1A-4898-87BD-9ACF5431070B}" destId="{3762D6FC-7B2D-4D74-8537-BC735B56BDAD}" srcOrd="0" destOrd="0" presId="urn:microsoft.com/office/officeart/2005/8/layout/hierarchy1"/>
    <dgm:cxn modelId="{BA9908B8-5B72-4CD3-BFD7-276CE37B73E0}" type="presOf" srcId="{918293AC-811E-4EBD-8342-13848CB33E13}" destId="{D6497F03-7477-4E52-97A7-5E50E3DAFE5E}" srcOrd="0" destOrd="0" presId="urn:microsoft.com/office/officeart/2005/8/layout/hierarchy1"/>
    <dgm:cxn modelId="{A89F6552-0850-41DE-9E9D-D2B486113DA1}" srcId="{44B7783F-C822-4545-8739-DC81ADD61EA7}" destId="{E83A56B1-15C0-4713-98ED-C55D06B34C95}" srcOrd="0" destOrd="0" parTransId="{D73C6ED5-AE5D-470F-93D5-7525A09A22B7}" sibTransId="{EB4D5AE2-BA0A-44F7-B663-C2D38EB2B11A}"/>
    <dgm:cxn modelId="{901AA93C-2AEE-4062-A7BE-970ACE427586}" type="presOf" srcId="{B336F230-A11D-4C68-9616-52AB7FE3D4D6}" destId="{A79A4C50-132E-47F9-9426-09E5417D4C27}" srcOrd="0" destOrd="0" presId="urn:microsoft.com/office/officeart/2005/8/layout/hierarchy1"/>
    <dgm:cxn modelId="{E34C3E6C-AF20-4898-BA72-F08D78FCA617}" type="presOf" srcId="{E83A56B1-15C0-4713-98ED-C55D06B34C95}" destId="{5B02BBA7-5038-495D-8552-671AF780EC40}" srcOrd="0" destOrd="0" presId="urn:microsoft.com/office/officeart/2005/8/layout/hierarchy1"/>
    <dgm:cxn modelId="{A36BE064-A3B7-4EA0-97EF-31E266D412CF}" type="presOf" srcId="{DC798738-225D-4675-B715-4D6C184BD846}" destId="{26A61992-6E5E-41D4-B0BE-9BBF37A2A680}" srcOrd="0" destOrd="0" presId="urn:microsoft.com/office/officeart/2005/8/layout/hierarchy1"/>
    <dgm:cxn modelId="{8E4F92E1-D4BA-41FB-9E70-9B461846203F}" type="presOf" srcId="{E920656D-5951-4D97-872A-836505655D3A}" destId="{F1089543-A4A8-4409-AD00-B1A1206CB2A2}" srcOrd="0" destOrd="0" presId="urn:microsoft.com/office/officeart/2005/8/layout/hierarchy1"/>
    <dgm:cxn modelId="{1280EE31-CE5A-403C-9B41-F860E99DCE46}" srcId="{257D800D-4DE6-4E92-AAD3-D64D99379772}" destId="{FCE6E294-FF1A-4898-87BD-9ACF5431070B}" srcOrd="0" destOrd="0" parTransId="{9C8B7E0D-08C8-4BD1-A248-D1C1A8D12463}" sibTransId="{BF376569-7A72-40D8-A674-F7451569475E}"/>
    <dgm:cxn modelId="{A9092F6D-7459-49E7-B4D2-845008CD4D32}" type="presOf" srcId="{C2B25E37-06DD-475A-8877-855B0809EE60}" destId="{D70F2647-5F5A-4C2B-AB15-84792778EFDD}" srcOrd="0" destOrd="0" presId="urn:microsoft.com/office/officeart/2005/8/layout/hierarchy1"/>
    <dgm:cxn modelId="{145ED085-23EC-43F6-B484-E3401249994A}" type="presOf" srcId="{DCCFF1FA-ACA8-4622-93F6-80A4AAE56A28}" destId="{B9E07677-6FF9-4B2E-8DEF-724A714DD218}" srcOrd="0" destOrd="0" presId="urn:microsoft.com/office/officeart/2005/8/layout/hierarchy1"/>
    <dgm:cxn modelId="{7025A84E-61B5-4C81-AA26-47816BA9A734}" type="presOf" srcId="{E805002C-F053-41E8-8C97-E12B914D9AE5}" destId="{233BBA18-4D92-45B6-A752-96C25691713C}" srcOrd="0" destOrd="0" presId="urn:microsoft.com/office/officeart/2005/8/layout/hierarchy1"/>
    <dgm:cxn modelId="{7BEEF9BF-D806-440D-A042-2BB6191908E9}" srcId="{AA6D502A-0EA0-4EC4-81CA-41905C7E050C}" destId="{724A8666-D282-4D57-939F-B23C406643F6}" srcOrd="0" destOrd="0" parTransId="{6CF3FEFD-4F33-4105-9869-00242E441D1F}" sibTransId="{2758A2D0-5B9E-4CB8-9BCA-09AAC1C2EAB7}"/>
    <dgm:cxn modelId="{B5034457-9C5B-409F-8DB1-22C8A6C2F676}" srcId="{E83A56B1-15C0-4713-98ED-C55D06B34C95}" destId="{CF6A4A31-07C2-4928-8571-35DEF45C1222}" srcOrd="0" destOrd="0" parTransId="{E805002C-F053-41E8-8C97-E12B914D9AE5}" sibTransId="{5B98FF0F-1541-40FB-A292-EC8F80BF7BFC}"/>
    <dgm:cxn modelId="{7ED531E8-3D12-4D8E-8C6E-44CBA45CD66B}" type="presOf" srcId="{4377F002-3134-430B-94B9-CAB1AA92B11A}" destId="{A9DF8D29-B04F-4B8E-BB9B-6E0D427A2CFD}" srcOrd="0" destOrd="0" presId="urn:microsoft.com/office/officeart/2005/8/layout/hierarchy1"/>
    <dgm:cxn modelId="{77FA6989-77CF-4891-B187-643A48179B3B}" type="presOf" srcId="{76FEE242-840E-492B-918F-C000AC415951}" destId="{0E08DC7F-DDDF-4E1C-BB7E-617044CB7E55}" srcOrd="0" destOrd="0" presId="urn:microsoft.com/office/officeart/2005/8/layout/hierarchy1"/>
    <dgm:cxn modelId="{04AA1EA2-F08B-45ED-AC4A-DA9733B12606}" srcId="{E920656D-5951-4D97-872A-836505655D3A}" destId="{257D800D-4DE6-4E92-AAD3-D64D99379772}" srcOrd="0" destOrd="0" parTransId="{C2B25E37-06DD-475A-8877-855B0809EE60}" sibTransId="{C5B665DC-7B80-48B6-B87D-2CBD4E56773F}"/>
    <dgm:cxn modelId="{F7AECCA3-27CC-4862-92A7-6D7632957F58}" srcId="{ED79B6FE-7406-483F-889B-6A10C5A363FC}" destId="{44B7783F-C822-4545-8739-DC81ADD61EA7}" srcOrd="0" destOrd="0" parTransId="{B53A7C7F-3E7C-40D7-86D7-C917008BAA45}" sibTransId="{1161F672-B140-4CF0-9374-5FA5BC7C3ABE}"/>
    <dgm:cxn modelId="{4825FD21-1D6F-4C9C-84B7-A3CD448567ED}" type="presOf" srcId="{41110D1E-CCA9-4C80-AC9A-315AA91A8636}" destId="{71927329-7CE2-4B9E-AE59-DF5BB6AC40EA}" srcOrd="0" destOrd="0" presId="urn:microsoft.com/office/officeart/2005/8/layout/hierarchy1"/>
    <dgm:cxn modelId="{391E42B7-B60B-47C4-BC7C-FF5F11F9AB7B}" type="presOf" srcId="{DFC13F8B-0523-4497-BA5E-BCD145B568E0}" destId="{4ACFD56E-505F-4821-8D30-9FEEBD94756A}" srcOrd="0" destOrd="0" presId="urn:microsoft.com/office/officeart/2005/8/layout/hierarchy1"/>
    <dgm:cxn modelId="{DDABA2E5-439F-4DFD-8144-026AF279A240}" type="presOf" srcId="{D73C6ED5-AE5D-470F-93D5-7525A09A22B7}" destId="{2A5CF34F-3EAA-4E48-BE7A-E989AE419AE9}" srcOrd="0" destOrd="0" presId="urn:microsoft.com/office/officeart/2005/8/layout/hierarchy1"/>
    <dgm:cxn modelId="{20BCDEDC-E76D-4579-BAE5-CE116A233FB2}" srcId="{B336F230-A11D-4C68-9616-52AB7FE3D4D6}" destId="{AA6D502A-0EA0-4EC4-81CA-41905C7E050C}" srcOrd="0" destOrd="0" parTransId="{DC798738-225D-4675-B715-4D6C184BD846}" sibTransId="{848748C5-7D87-4F0B-9D0E-500D13503563}"/>
    <dgm:cxn modelId="{1F504145-8245-4A36-BACB-A1B006D6C69E}" type="presOf" srcId="{724A8666-D282-4D57-939F-B23C406643F6}" destId="{7FE9FC91-250F-43E5-84BF-AB9C217B59C1}" srcOrd="0" destOrd="0" presId="urn:microsoft.com/office/officeart/2005/8/layout/hierarchy1"/>
    <dgm:cxn modelId="{4170A10A-A702-450C-838A-187E93EB1056}" type="presOf" srcId="{B108624E-8D48-4B50-9680-826A326AE8A1}" destId="{4E1F81F3-4000-4A5D-98B2-D1FF8675C941}" srcOrd="0" destOrd="0" presId="urn:microsoft.com/office/officeart/2005/8/layout/hierarchy1"/>
    <dgm:cxn modelId="{74784504-BB4B-43AA-A338-F1D75C958D67}" type="presOf" srcId="{6D35DE07-925F-48CB-B918-0027F90334CD}" destId="{8F55A310-7304-4581-89DE-F7F6C9AA4886}" srcOrd="0" destOrd="0" presId="urn:microsoft.com/office/officeart/2005/8/layout/hierarchy1"/>
    <dgm:cxn modelId="{8EDA3ABA-DCF7-4192-BD02-012A922B3347}" type="presOf" srcId="{9C8B7E0D-08C8-4BD1-A248-D1C1A8D12463}" destId="{973EF81C-AD4B-4579-8B8B-1D9167C40DE9}" srcOrd="0" destOrd="0" presId="urn:microsoft.com/office/officeart/2005/8/layout/hierarchy1"/>
    <dgm:cxn modelId="{C30FB276-6AE5-48CE-83E3-4F9F2959E7B1}" type="presOf" srcId="{24A51096-A86D-4BC7-BB7F-8C1029A122E4}" destId="{D6789B50-FB29-445F-8D9E-F444CAB5C6EC}" srcOrd="0" destOrd="0" presId="urn:microsoft.com/office/officeart/2005/8/layout/hierarchy1"/>
    <dgm:cxn modelId="{FD0DA813-DAC0-4126-AC9C-4B905D69AF87}" srcId="{B336F230-A11D-4C68-9616-52AB7FE3D4D6}" destId="{24A51096-A86D-4BC7-BB7F-8C1029A122E4}" srcOrd="1" destOrd="0" parTransId="{DFC13F8B-0523-4497-BA5E-BCD145B568E0}" sibTransId="{CA4DF545-4943-4300-AB1F-BD7BE2252077}"/>
    <dgm:cxn modelId="{EA7EB0E3-D2FB-476B-A44E-44811BBD648A}" srcId="{724A8666-D282-4D57-939F-B23C406643F6}" destId="{4377F002-3134-430B-94B9-CAB1AA92B11A}" srcOrd="0" destOrd="0" parTransId="{DCCFF1FA-ACA8-4622-93F6-80A4AAE56A28}" sibTransId="{87CB9173-74BC-4B13-82A5-10DB91622DFE}"/>
    <dgm:cxn modelId="{F78EA226-50AD-4214-AFCC-E21EE8CACB9E}" type="presParOf" srcId="{4E1F81F3-4000-4A5D-98B2-D1FF8675C941}" destId="{17FCD4D7-F9C9-4696-A87A-09BDF64044FB}" srcOrd="0" destOrd="0" presId="urn:microsoft.com/office/officeart/2005/8/layout/hierarchy1"/>
    <dgm:cxn modelId="{9887EC72-0454-4CEF-9D24-44F8E015661D}" type="presParOf" srcId="{17FCD4D7-F9C9-4696-A87A-09BDF64044FB}" destId="{20757AA7-7AD1-44F5-ACF9-11A0F9E8A07E}" srcOrd="0" destOrd="0" presId="urn:microsoft.com/office/officeart/2005/8/layout/hierarchy1"/>
    <dgm:cxn modelId="{A802DBF1-F3C5-4290-9AEA-26330F3C0E75}" type="presParOf" srcId="{20757AA7-7AD1-44F5-ACF9-11A0F9E8A07E}" destId="{391BC557-8FC6-4C3F-A287-2E2469F062BF}" srcOrd="0" destOrd="0" presId="urn:microsoft.com/office/officeart/2005/8/layout/hierarchy1"/>
    <dgm:cxn modelId="{FDC39A64-7D95-4597-90E0-325D42C3C98B}" type="presParOf" srcId="{20757AA7-7AD1-44F5-ACF9-11A0F9E8A07E}" destId="{A79A4C50-132E-47F9-9426-09E5417D4C27}" srcOrd="1" destOrd="0" presId="urn:microsoft.com/office/officeart/2005/8/layout/hierarchy1"/>
    <dgm:cxn modelId="{69627BFF-05BA-4405-8ED2-090840AED7E5}" type="presParOf" srcId="{17FCD4D7-F9C9-4696-A87A-09BDF64044FB}" destId="{D913ED1C-819C-42F8-8180-83B238D31F4A}" srcOrd="1" destOrd="0" presId="urn:microsoft.com/office/officeart/2005/8/layout/hierarchy1"/>
    <dgm:cxn modelId="{293D125D-6C8F-430F-BAF8-3381D991CD6D}" type="presParOf" srcId="{D913ED1C-819C-42F8-8180-83B238D31F4A}" destId="{26A61992-6E5E-41D4-B0BE-9BBF37A2A680}" srcOrd="0" destOrd="0" presId="urn:microsoft.com/office/officeart/2005/8/layout/hierarchy1"/>
    <dgm:cxn modelId="{2FE44FDC-49C9-426D-A4D0-7C826F0CC9EF}" type="presParOf" srcId="{D913ED1C-819C-42F8-8180-83B238D31F4A}" destId="{A2BBBB36-A3C3-42D7-9EE7-DCC5532BA266}" srcOrd="1" destOrd="0" presId="urn:microsoft.com/office/officeart/2005/8/layout/hierarchy1"/>
    <dgm:cxn modelId="{3C6495E5-E91C-4F20-A7BB-5F18F9784D97}" type="presParOf" srcId="{A2BBBB36-A3C3-42D7-9EE7-DCC5532BA266}" destId="{D68E88DC-6A20-479B-A0AB-28C626CD8944}" srcOrd="0" destOrd="0" presId="urn:microsoft.com/office/officeart/2005/8/layout/hierarchy1"/>
    <dgm:cxn modelId="{1C4BC45A-E67B-4CF1-9708-7322AEF73BD5}" type="presParOf" srcId="{D68E88DC-6A20-479B-A0AB-28C626CD8944}" destId="{E4ECA534-56CB-431F-9DF9-F4951607F69E}" srcOrd="0" destOrd="0" presId="urn:microsoft.com/office/officeart/2005/8/layout/hierarchy1"/>
    <dgm:cxn modelId="{6E6D729D-C27A-4951-8452-7522C765E530}" type="presParOf" srcId="{D68E88DC-6A20-479B-A0AB-28C626CD8944}" destId="{967EE0C8-3CBF-45E6-B172-B195D5AAFA33}" srcOrd="1" destOrd="0" presId="urn:microsoft.com/office/officeart/2005/8/layout/hierarchy1"/>
    <dgm:cxn modelId="{2A20EDC2-0335-40AB-8C77-78E05EDE3499}" type="presParOf" srcId="{A2BBBB36-A3C3-42D7-9EE7-DCC5532BA266}" destId="{685BA240-1616-45DF-A2DE-70F115466F85}" srcOrd="1" destOrd="0" presId="urn:microsoft.com/office/officeart/2005/8/layout/hierarchy1"/>
    <dgm:cxn modelId="{EABEFD50-15E2-4CF8-9C0D-BE2A7F23E630}" type="presParOf" srcId="{685BA240-1616-45DF-A2DE-70F115466F85}" destId="{2043F9EE-7F63-4EFA-92F3-E307BF660228}" srcOrd="0" destOrd="0" presId="urn:microsoft.com/office/officeart/2005/8/layout/hierarchy1"/>
    <dgm:cxn modelId="{35E6725D-BE0C-4A9A-8597-5BCF7364B272}" type="presParOf" srcId="{685BA240-1616-45DF-A2DE-70F115466F85}" destId="{BBB4BB43-44EE-40F0-ADE2-052A35DEAD3C}" srcOrd="1" destOrd="0" presId="urn:microsoft.com/office/officeart/2005/8/layout/hierarchy1"/>
    <dgm:cxn modelId="{5C0ED192-95D6-402B-BC79-721A07517FDC}" type="presParOf" srcId="{BBB4BB43-44EE-40F0-ADE2-052A35DEAD3C}" destId="{BE9F5913-9FA7-42E5-9C81-AE8372C99FC3}" srcOrd="0" destOrd="0" presId="urn:microsoft.com/office/officeart/2005/8/layout/hierarchy1"/>
    <dgm:cxn modelId="{07820845-DE44-4C4A-8D78-05E66F144654}" type="presParOf" srcId="{BE9F5913-9FA7-42E5-9C81-AE8372C99FC3}" destId="{14218C38-C384-4B8B-B094-E63DE8B22F32}" srcOrd="0" destOrd="0" presId="urn:microsoft.com/office/officeart/2005/8/layout/hierarchy1"/>
    <dgm:cxn modelId="{A2381C87-C679-470D-91E5-8C7011B4216C}" type="presParOf" srcId="{BE9F5913-9FA7-42E5-9C81-AE8372C99FC3}" destId="{7FE9FC91-250F-43E5-84BF-AB9C217B59C1}" srcOrd="1" destOrd="0" presId="urn:microsoft.com/office/officeart/2005/8/layout/hierarchy1"/>
    <dgm:cxn modelId="{828ED09D-9C30-4BF0-AB78-8B5BF46D2FA0}" type="presParOf" srcId="{BBB4BB43-44EE-40F0-ADE2-052A35DEAD3C}" destId="{2D12CEAD-8420-47F1-91DE-BDE80155F4F2}" srcOrd="1" destOrd="0" presId="urn:microsoft.com/office/officeart/2005/8/layout/hierarchy1"/>
    <dgm:cxn modelId="{D1C4D526-7CBD-4D81-9C61-532CDAE43946}" type="presParOf" srcId="{2D12CEAD-8420-47F1-91DE-BDE80155F4F2}" destId="{B9E07677-6FF9-4B2E-8DEF-724A714DD218}" srcOrd="0" destOrd="0" presId="urn:microsoft.com/office/officeart/2005/8/layout/hierarchy1"/>
    <dgm:cxn modelId="{FFABFC51-A45F-4A66-B3EB-0FF423BC62C2}" type="presParOf" srcId="{2D12CEAD-8420-47F1-91DE-BDE80155F4F2}" destId="{7A9FCE2B-E3F7-4A9B-88C4-F28C3CC3475C}" srcOrd="1" destOrd="0" presId="urn:microsoft.com/office/officeart/2005/8/layout/hierarchy1"/>
    <dgm:cxn modelId="{40511752-2972-4F2D-B276-4D2C39B4DEE3}" type="presParOf" srcId="{7A9FCE2B-E3F7-4A9B-88C4-F28C3CC3475C}" destId="{2F0595C0-2178-4111-A7A6-5B64D94020C3}" srcOrd="0" destOrd="0" presId="urn:microsoft.com/office/officeart/2005/8/layout/hierarchy1"/>
    <dgm:cxn modelId="{7A92AF46-9953-49D0-92CB-CCB9964FD686}" type="presParOf" srcId="{2F0595C0-2178-4111-A7A6-5B64D94020C3}" destId="{D6ACDDE7-FA42-499D-8FDD-8FB64717182B}" srcOrd="0" destOrd="0" presId="urn:microsoft.com/office/officeart/2005/8/layout/hierarchy1"/>
    <dgm:cxn modelId="{B6B45C35-DEA3-4321-85FE-D7E2E011A9F6}" type="presParOf" srcId="{2F0595C0-2178-4111-A7A6-5B64D94020C3}" destId="{A9DF8D29-B04F-4B8E-BB9B-6E0D427A2CFD}" srcOrd="1" destOrd="0" presId="urn:microsoft.com/office/officeart/2005/8/layout/hierarchy1"/>
    <dgm:cxn modelId="{60373A1C-3545-405B-94E6-9921237271FB}" type="presParOf" srcId="{7A9FCE2B-E3F7-4A9B-88C4-F28C3CC3475C}" destId="{40F440A3-F730-41A2-BEFC-B59B47EA910E}" srcOrd="1" destOrd="0" presId="urn:microsoft.com/office/officeart/2005/8/layout/hierarchy1"/>
    <dgm:cxn modelId="{EC525B7C-A563-4ED6-9872-12A8AFB51873}" type="presParOf" srcId="{40F440A3-F730-41A2-BEFC-B59B47EA910E}" destId="{8F55A310-7304-4581-89DE-F7F6C9AA4886}" srcOrd="0" destOrd="0" presId="urn:microsoft.com/office/officeart/2005/8/layout/hierarchy1"/>
    <dgm:cxn modelId="{F4FF084A-62C6-40F1-AEF0-A8C3014FA0B0}" type="presParOf" srcId="{40F440A3-F730-41A2-BEFC-B59B47EA910E}" destId="{8308C768-69CE-4702-83CB-12C578D97FBA}" srcOrd="1" destOrd="0" presId="urn:microsoft.com/office/officeart/2005/8/layout/hierarchy1"/>
    <dgm:cxn modelId="{DFB57D45-7D24-4160-9C05-62C6B2571A58}" type="presParOf" srcId="{8308C768-69CE-4702-83CB-12C578D97FBA}" destId="{B0AE6693-2959-455F-98E2-C603F6CF8A18}" srcOrd="0" destOrd="0" presId="urn:microsoft.com/office/officeart/2005/8/layout/hierarchy1"/>
    <dgm:cxn modelId="{1AF48B93-5529-4A85-8559-62BDD485C571}" type="presParOf" srcId="{B0AE6693-2959-455F-98E2-C603F6CF8A18}" destId="{0A97AE33-6618-46E2-8CCF-B1737D2A849B}" srcOrd="0" destOrd="0" presId="urn:microsoft.com/office/officeart/2005/8/layout/hierarchy1"/>
    <dgm:cxn modelId="{A85A5D3B-ABF8-4C48-8656-939954EBC93C}" type="presParOf" srcId="{B0AE6693-2959-455F-98E2-C603F6CF8A18}" destId="{F1089543-A4A8-4409-AD00-B1A1206CB2A2}" srcOrd="1" destOrd="0" presId="urn:microsoft.com/office/officeart/2005/8/layout/hierarchy1"/>
    <dgm:cxn modelId="{624AE987-697A-4B6A-9CEF-B44F66C6ED63}" type="presParOf" srcId="{8308C768-69CE-4702-83CB-12C578D97FBA}" destId="{C1FD113C-D77E-4884-BC3D-DAF5744B877B}" srcOrd="1" destOrd="0" presId="urn:microsoft.com/office/officeart/2005/8/layout/hierarchy1"/>
    <dgm:cxn modelId="{A7B43B06-EB21-45C9-A1CB-78128F85F1B3}" type="presParOf" srcId="{C1FD113C-D77E-4884-BC3D-DAF5744B877B}" destId="{D70F2647-5F5A-4C2B-AB15-84792778EFDD}" srcOrd="0" destOrd="0" presId="urn:microsoft.com/office/officeart/2005/8/layout/hierarchy1"/>
    <dgm:cxn modelId="{99C1DCF3-DC2F-4426-A4FE-65784C22E7A3}" type="presParOf" srcId="{C1FD113C-D77E-4884-BC3D-DAF5744B877B}" destId="{F3479796-E55C-4968-89FB-715B7EC2D1A6}" srcOrd="1" destOrd="0" presId="urn:microsoft.com/office/officeart/2005/8/layout/hierarchy1"/>
    <dgm:cxn modelId="{F5B87420-851E-4FFB-B608-3DC1F169F921}" type="presParOf" srcId="{F3479796-E55C-4968-89FB-715B7EC2D1A6}" destId="{F5011A51-604D-46AE-826F-67183F778FD9}" srcOrd="0" destOrd="0" presId="urn:microsoft.com/office/officeart/2005/8/layout/hierarchy1"/>
    <dgm:cxn modelId="{4108087D-FDCB-47BB-BB30-1D3CCF2A5221}" type="presParOf" srcId="{F5011A51-604D-46AE-826F-67183F778FD9}" destId="{839C8298-BB3C-41DA-8910-C8DC8973C572}" srcOrd="0" destOrd="0" presId="urn:microsoft.com/office/officeart/2005/8/layout/hierarchy1"/>
    <dgm:cxn modelId="{62EA5B1D-3668-4BEF-A59B-083B2DBE6F5C}" type="presParOf" srcId="{F5011A51-604D-46AE-826F-67183F778FD9}" destId="{B2D1BDEE-3EBC-4C21-B3EA-92DA24C61631}" srcOrd="1" destOrd="0" presId="urn:microsoft.com/office/officeart/2005/8/layout/hierarchy1"/>
    <dgm:cxn modelId="{9817AF83-AC31-4DE0-9637-3A898A074D7A}" type="presParOf" srcId="{F3479796-E55C-4968-89FB-715B7EC2D1A6}" destId="{A7C44E30-6414-4F41-8C2E-8704D760918A}" srcOrd="1" destOrd="0" presId="urn:microsoft.com/office/officeart/2005/8/layout/hierarchy1"/>
    <dgm:cxn modelId="{E3CEA783-0AD3-4EDE-B632-5278B53B53ED}" type="presParOf" srcId="{A7C44E30-6414-4F41-8C2E-8704D760918A}" destId="{973EF81C-AD4B-4579-8B8B-1D9167C40DE9}" srcOrd="0" destOrd="0" presId="urn:microsoft.com/office/officeart/2005/8/layout/hierarchy1"/>
    <dgm:cxn modelId="{C2661D9F-1216-49E9-9A19-76718D7D9DFF}" type="presParOf" srcId="{A7C44E30-6414-4F41-8C2E-8704D760918A}" destId="{1B032433-A35B-4756-B180-272B4BFAEC52}" srcOrd="1" destOrd="0" presId="urn:microsoft.com/office/officeart/2005/8/layout/hierarchy1"/>
    <dgm:cxn modelId="{93B04F94-46DD-46DB-9657-65549470E747}" type="presParOf" srcId="{1B032433-A35B-4756-B180-272B4BFAEC52}" destId="{00C3DC74-AB5B-4556-B6CC-7A2D0DC916DE}" srcOrd="0" destOrd="0" presId="urn:microsoft.com/office/officeart/2005/8/layout/hierarchy1"/>
    <dgm:cxn modelId="{C0B7D8A2-E375-4A94-A050-75C7C48171F3}" type="presParOf" srcId="{00C3DC74-AB5B-4556-B6CC-7A2D0DC916DE}" destId="{4034F543-D805-4C0E-B292-D3189AF0DFEF}" srcOrd="0" destOrd="0" presId="urn:microsoft.com/office/officeart/2005/8/layout/hierarchy1"/>
    <dgm:cxn modelId="{218F4BE4-10D5-4CCD-BE32-3E316726545C}" type="presParOf" srcId="{00C3DC74-AB5B-4556-B6CC-7A2D0DC916DE}" destId="{3762D6FC-7B2D-4D74-8537-BC735B56BDAD}" srcOrd="1" destOrd="0" presId="urn:microsoft.com/office/officeart/2005/8/layout/hierarchy1"/>
    <dgm:cxn modelId="{1FCEC4EC-5452-4B22-A6B3-037A2EFDDF5A}" type="presParOf" srcId="{1B032433-A35B-4756-B180-272B4BFAEC52}" destId="{ED3820FB-74A6-4B98-8BA1-621936958A11}" srcOrd="1" destOrd="0" presId="urn:microsoft.com/office/officeart/2005/8/layout/hierarchy1"/>
    <dgm:cxn modelId="{151A89B1-0FE8-4A03-9F07-6E928C6A5042}" type="presParOf" srcId="{D913ED1C-819C-42F8-8180-83B238D31F4A}" destId="{4ACFD56E-505F-4821-8D30-9FEEBD94756A}" srcOrd="2" destOrd="0" presId="urn:microsoft.com/office/officeart/2005/8/layout/hierarchy1"/>
    <dgm:cxn modelId="{4933663E-92D4-4C5C-9C51-4E36FF55FBAA}" type="presParOf" srcId="{D913ED1C-819C-42F8-8180-83B238D31F4A}" destId="{73A5C97B-F82C-437A-964E-773E97EACC58}" srcOrd="3" destOrd="0" presId="urn:microsoft.com/office/officeart/2005/8/layout/hierarchy1"/>
    <dgm:cxn modelId="{2C1DB48A-8D52-4BA2-81F8-AA14BEC7A843}" type="presParOf" srcId="{73A5C97B-F82C-437A-964E-773E97EACC58}" destId="{B8ABCDBA-17F4-421E-ABE6-9113CDE5CA92}" srcOrd="0" destOrd="0" presId="urn:microsoft.com/office/officeart/2005/8/layout/hierarchy1"/>
    <dgm:cxn modelId="{98695144-42B9-4BFE-8F68-A4B7C87EEE63}" type="presParOf" srcId="{B8ABCDBA-17F4-421E-ABE6-9113CDE5CA92}" destId="{40AA27C3-7552-493B-94CF-E96684366946}" srcOrd="0" destOrd="0" presId="urn:microsoft.com/office/officeart/2005/8/layout/hierarchy1"/>
    <dgm:cxn modelId="{B3D2D75A-9BDD-4E30-B913-7B61C846441F}" type="presParOf" srcId="{B8ABCDBA-17F4-421E-ABE6-9113CDE5CA92}" destId="{D6789B50-FB29-445F-8D9E-F444CAB5C6EC}" srcOrd="1" destOrd="0" presId="urn:microsoft.com/office/officeart/2005/8/layout/hierarchy1"/>
    <dgm:cxn modelId="{6EAA3BAB-840A-4ECA-BF29-AAF086FC3A9C}" type="presParOf" srcId="{73A5C97B-F82C-437A-964E-773E97EACC58}" destId="{363E9846-33E6-4A71-9ED7-9065760C24CB}" srcOrd="1" destOrd="0" presId="urn:microsoft.com/office/officeart/2005/8/layout/hierarchy1"/>
    <dgm:cxn modelId="{18C2390D-1003-47FA-BEE6-C007B8F8C0E6}" type="presParOf" srcId="{363E9846-33E6-4A71-9ED7-9065760C24CB}" destId="{DD2D6C55-7018-4A0C-A73F-0A4DC6BFE1F0}" srcOrd="0" destOrd="0" presId="urn:microsoft.com/office/officeart/2005/8/layout/hierarchy1"/>
    <dgm:cxn modelId="{0DAEA895-9656-44E2-832E-662F901CCDAC}" type="presParOf" srcId="{363E9846-33E6-4A71-9ED7-9065760C24CB}" destId="{A2C46F95-8A7F-4301-87E3-B6A463CA79CA}" srcOrd="1" destOrd="0" presId="urn:microsoft.com/office/officeart/2005/8/layout/hierarchy1"/>
    <dgm:cxn modelId="{C02DFBD7-BA04-47AC-B662-0B744FAEC06D}" type="presParOf" srcId="{A2C46F95-8A7F-4301-87E3-B6A463CA79CA}" destId="{09F213A1-BE05-4C2E-BF04-BCEAD71BF689}" srcOrd="0" destOrd="0" presId="urn:microsoft.com/office/officeart/2005/8/layout/hierarchy1"/>
    <dgm:cxn modelId="{72866659-CAB3-470A-BF0A-239AA64F8C00}" type="presParOf" srcId="{09F213A1-BE05-4C2E-BF04-BCEAD71BF689}" destId="{52DE7966-368C-44D0-9E68-B4C0E3C8E319}" srcOrd="0" destOrd="0" presId="urn:microsoft.com/office/officeart/2005/8/layout/hierarchy1"/>
    <dgm:cxn modelId="{C237E88F-EB05-46B8-9A44-D2CC6C181542}" type="presParOf" srcId="{09F213A1-BE05-4C2E-BF04-BCEAD71BF689}" destId="{E876DEA2-0EFF-4AAA-9B1C-1FEF905CAB2C}" srcOrd="1" destOrd="0" presId="urn:microsoft.com/office/officeart/2005/8/layout/hierarchy1"/>
    <dgm:cxn modelId="{DF9C57E9-D332-472B-8FF8-DC966602088E}" type="presParOf" srcId="{A2C46F95-8A7F-4301-87E3-B6A463CA79CA}" destId="{71334D35-8AB3-4891-ACFF-D72B46757DA4}" srcOrd="1" destOrd="0" presId="urn:microsoft.com/office/officeart/2005/8/layout/hierarchy1"/>
    <dgm:cxn modelId="{73C7995B-C67A-44A3-8033-C3D051CEB22F}" type="presParOf" srcId="{71334D35-8AB3-4891-ACFF-D72B46757DA4}" destId="{3B715BCB-E04C-460E-9089-8D47FD401913}" srcOrd="0" destOrd="0" presId="urn:microsoft.com/office/officeart/2005/8/layout/hierarchy1"/>
    <dgm:cxn modelId="{C36E222D-7D9A-4C12-89FE-64CCB7C9DD48}" type="presParOf" srcId="{71334D35-8AB3-4891-ACFF-D72B46757DA4}" destId="{1D583D1F-671C-4D36-B0EF-66E2E2E605F6}" srcOrd="1" destOrd="0" presId="urn:microsoft.com/office/officeart/2005/8/layout/hierarchy1"/>
    <dgm:cxn modelId="{EA94E624-09CF-49EE-B04C-4FAE40714850}" type="presParOf" srcId="{1D583D1F-671C-4D36-B0EF-66E2E2E605F6}" destId="{C253CBB9-A532-450A-B0C1-D9ABDD16DB6E}" srcOrd="0" destOrd="0" presId="urn:microsoft.com/office/officeart/2005/8/layout/hierarchy1"/>
    <dgm:cxn modelId="{1916D3D6-7C92-4417-B970-E6F03F9349FB}" type="presParOf" srcId="{C253CBB9-A532-450A-B0C1-D9ABDD16DB6E}" destId="{6CC18B96-4DDD-4EC2-95B9-38AFDE4FE490}" srcOrd="0" destOrd="0" presId="urn:microsoft.com/office/officeart/2005/8/layout/hierarchy1"/>
    <dgm:cxn modelId="{F4154173-8471-438D-B8DD-0A076C812991}" type="presParOf" srcId="{C253CBB9-A532-450A-B0C1-D9ABDD16DB6E}" destId="{066D9D95-679E-4886-B771-84EC68DC92A2}" srcOrd="1" destOrd="0" presId="urn:microsoft.com/office/officeart/2005/8/layout/hierarchy1"/>
    <dgm:cxn modelId="{AA95C04C-4A2E-48EC-BF30-D0C53AF4E0B4}" type="presParOf" srcId="{1D583D1F-671C-4D36-B0EF-66E2E2E605F6}" destId="{E67E25AE-A56F-4579-922C-9310E8449E8E}" srcOrd="1" destOrd="0" presId="urn:microsoft.com/office/officeart/2005/8/layout/hierarchy1"/>
    <dgm:cxn modelId="{7F1285A3-AF7B-4EB4-8245-042CBB497254}" type="presParOf" srcId="{E67E25AE-A56F-4579-922C-9310E8449E8E}" destId="{2A5CF34F-3EAA-4E48-BE7A-E989AE419AE9}" srcOrd="0" destOrd="0" presId="urn:microsoft.com/office/officeart/2005/8/layout/hierarchy1"/>
    <dgm:cxn modelId="{CD9CCEF9-8B24-4A05-8094-0AAA0E7F091F}" type="presParOf" srcId="{E67E25AE-A56F-4579-922C-9310E8449E8E}" destId="{D921EDC0-6EA5-4AC4-AE2B-80B75A54A5A4}" srcOrd="1" destOrd="0" presId="urn:microsoft.com/office/officeart/2005/8/layout/hierarchy1"/>
    <dgm:cxn modelId="{3B3F5FEB-9559-4C76-921B-FBE341CA6EE8}" type="presParOf" srcId="{D921EDC0-6EA5-4AC4-AE2B-80B75A54A5A4}" destId="{468C45F3-D135-4BDF-913D-FA78007B1F06}" srcOrd="0" destOrd="0" presId="urn:microsoft.com/office/officeart/2005/8/layout/hierarchy1"/>
    <dgm:cxn modelId="{1FE3AFB5-2F4F-4BFE-9243-B8C40A2475A3}" type="presParOf" srcId="{468C45F3-D135-4BDF-913D-FA78007B1F06}" destId="{724495BF-EC77-4A30-858A-3A3938E3C4B9}" srcOrd="0" destOrd="0" presId="urn:microsoft.com/office/officeart/2005/8/layout/hierarchy1"/>
    <dgm:cxn modelId="{BEC5E69D-93B6-42AF-B2AD-9DCBF4E3C5FC}" type="presParOf" srcId="{468C45F3-D135-4BDF-913D-FA78007B1F06}" destId="{5B02BBA7-5038-495D-8552-671AF780EC40}" srcOrd="1" destOrd="0" presId="urn:microsoft.com/office/officeart/2005/8/layout/hierarchy1"/>
    <dgm:cxn modelId="{82062E13-7DEB-4BF3-B7DF-97EAB6360630}" type="presParOf" srcId="{D921EDC0-6EA5-4AC4-AE2B-80B75A54A5A4}" destId="{A6BEBB9F-8CF5-45B8-BD86-857A7140E1CF}" srcOrd="1" destOrd="0" presId="urn:microsoft.com/office/officeart/2005/8/layout/hierarchy1"/>
    <dgm:cxn modelId="{1CB55A04-FCCF-4BFD-BF7A-D46C8663D9FF}" type="presParOf" srcId="{A6BEBB9F-8CF5-45B8-BD86-857A7140E1CF}" destId="{233BBA18-4D92-45B6-A752-96C25691713C}" srcOrd="0" destOrd="0" presId="urn:microsoft.com/office/officeart/2005/8/layout/hierarchy1"/>
    <dgm:cxn modelId="{E46ACC28-609E-4A05-93D5-D49B85F3517D}" type="presParOf" srcId="{A6BEBB9F-8CF5-45B8-BD86-857A7140E1CF}" destId="{74C20EAC-F7FC-4C4F-ADD2-F843CD34EFC2}" srcOrd="1" destOrd="0" presId="urn:microsoft.com/office/officeart/2005/8/layout/hierarchy1"/>
    <dgm:cxn modelId="{7A9F41CC-D6B0-4901-BAC0-2E37CBDC9F7E}" type="presParOf" srcId="{74C20EAC-F7FC-4C4F-ADD2-F843CD34EFC2}" destId="{D46A0F22-D9A6-4C68-8137-CDDD873F5C19}" srcOrd="0" destOrd="0" presId="urn:microsoft.com/office/officeart/2005/8/layout/hierarchy1"/>
    <dgm:cxn modelId="{B22A0C10-1382-487E-900D-C69EC1280091}" type="presParOf" srcId="{D46A0F22-D9A6-4C68-8137-CDDD873F5C19}" destId="{B41366F1-B0BD-40EA-8F01-DBAE545D1A30}" srcOrd="0" destOrd="0" presId="urn:microsoft.com/office/officeart/2005/8/layout/hierarchy1"/>
    <dgm:cxn modelId="{5A889066-889D-46F0-8C03-13E7B2CE6E5C}" type="presParOf" srcId="{D46A0F22-D9A6-4C68-8137-CDDD873F5C19}" destId="{7BFE2F19-540F-42BE-BEC4-AB97C5FC1910}" srcOrd="1" destOrd="0" presId="urn:microsoft.com/office/officeart/2005/8/layout/hierarchy1"/>
    <dgm:cxn modelId="{E4EE35D3-6249-49B8-B227-97ADA1880018}" type="presParOf" srcId="{74C20EAC-F7FC-4C4F-ADD2-F843CD34EFC2}" destId="{294C153F-E18F-49AC-9D66-57BE141A4568}" srcOrd="1" destOrd="0" presId="urn:microsoft.com/office/officeart/2005/8/layout/hierarchy1"/>
    <dgm:cxn modelId="{BF0580BB-C592-4FD8-B48C-3CD9FC294A40}" type="presParOf" srcId="{294C153F-E18F-49AC-9D66-57BE141A4568}" destId="{AA9F944C-41AD-4297-84F0-7F5DA15DA649}" srcOrd="0" destOrd="0" presId="urn:microsoft.com/office/officeart/2005/8/layout/hierarchy1"/>
    <dgm:cxn modelId="{5B62672C-3E84-44B7-8C37-3980497B035C}" type="presParOf" srcId="{294C153F-E18F-49AC-9D66-57BE141A4568}" destId="{CCD577CC-5A44-438C-AE8D-12A67291EF5B}" srcOrd="1" destOrd="0" presId="urn:microsoft.com/office/officeart/2005/8/layout/hierarchy1"/>
    <dgm:cxn modelId="{11133AD8-218E-44BE-BCDE-1DEA9BACE9D0}" type="presParOf" srcId="{CCD577CC-5A44-438C-AE8D-12A67291EF5B}" destId="{0F9669BE-B967-4DE5-810B-1CD4555D8CB9}" srcOrd="0" destOrd="0" presId="urn:microsoft.com/office/officeart/2005/8/layout/hierarchy1"/>
    <dgm:cxn modelId="{FC8F6834-74B1-422D-B776-7FB08CEF3A0D}" type="presParOf" srcId="{0F9669BE-B967-4DE5-810B-1CD4555D8CB9}" destId="{FBBD56A2-7B9F-41FF-A525-B3E0A70AC3EE}" srcOrd="0" destOrd="0" presId="urn:microsoft.com/office/officeart/2005/8/layout/hierarchy1"/>
    <dgm:cxn modelId="{41F8AFB8-F155-495D-B115-0E089D10B153}" type="presParOf" srcId="{0F9669BE-B967-4DE5-810B-1CD4555D8CB9}" destId="{71927329-7CE2-4B9E-AE59-DF5BB6AC40EA}" srcOrd="1" destOrd="0" presId="urn:microsoft.com/office/officeart/2005/8/layout/hierarchy1"/>
    <dgm:cxn modelId="{EC15F023-24F8-4F18-A276-D5B8A8715FD4}" type="presParOf" srcId="{CCD577CC-5A44-438C-AE8D-12A67291EF5B}" destId="{8E962273-A618-445A-BAD8-D22158EB0C78}" srcOrd="1" destOrd="0" presId="urn:microsoft.com/office/officeart/2005/8/layout/hierarchy1"/>
    <dgm:cxn modelId="{C2DBC81C-C76A-4929-B09D-89F3505635A5}" type="presParOf" srcId="{8E962273-A618-445A-BAD8-D22158EB0C78}" destId="{D6497F03-7477-4E52-97A7-5E50E3DAFE5E}" srcOrd="0" destOrd="0" presId="urn:microsoft.com/office/officeart/2005/8/layout/hierarchy1"/>
    <dgm:cxn modelId="{C48C1B6E-F398-41B4-A225-0360CDDEB7FC}" type="presParOf" srcId="{8E962273-A618-445A-BAD8-D22158EB0C78}" destId="{9875A1F2-CDD3-4E0B-BB4B-0C40B5B1CA9C}" srcOrd="1" destOrd="0" presId="urn:microsoft.com/office/officeart/2005/8/layout/hierarchy1"/>
    <dgm:cxn modelId="{F4F199B6-3A7E-4C28-8AA4-8DEDEDC92103}" type="presParOf" srcId="{9875A1F2-CDD3-4E0B-BB4B-0C40B5B1CA9C}" destId="{1230954C-0D97-4F97-B829-635F2840FD75}" srcOrd="0" destOrd="0" presId="urn:microsoft.com/office/officeart/2005/8/layout/hierarchy1"/>
    <dgm:cxn modelId="{040E0E92-29B9-4461-9CA2-2A50F58F4023}" type="presParOf" srcId="{1230954C-0D97-4F97-B829-635F2840FD75}" destId="{094BC913-D552-4C08-8A14-B2A6336A0430}" srcOrd="0" destOrd="0" presId="urn:microsoft.com/office/officeart/2005/8/layout/hierarchy1"/>
    <dgm:cxn modelId="{998481F4-AD6E-4C87-92E5-23CA2F5119E8}" type="presParOf" srcId="{1230954C-0D97-4F97-B829-635F2840FD75}" destId="{0E08DC7F-DDDF-4E1C-BB7E-617044CB7E55}" srcOrd="1" destOrd="0" presId="urn:microsoft.com/office/officeart/2005/8/layout/hierarchy1"/>
    <dgm:cxn modelId="{99D775BA-5DE2-48DD-A12D-78C1D85480B7}" type="presParOf" srcId="{9875A1F2-CDD3-4E0B-BB4B-0C40B5B1CA9C}" destId="{9097FB21-387B-48F6-9586-6EC6BBF721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F881C-32E6-4DE0-A891-73AEE08B910D}">
      <dgm:prSet phldrT="[Text]"/>
      <dgm:spPr/>
      <dgm:t>
        <a:bodyPr/>
        <a:lstStyle/>
        <a:p>
          <a:r>
            <a:rPr lang="en-US" b="1" dirty="0" smtClean="0"/>
            <a:t>SUPLIER</a:t>
          </a:r>
          <a:endParaRPr lang="en-US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/>
        </a:p>
      </dgm:t>
    </dgm:pt>
    <dgm:pt modelId="{34369174-E3E6-48A2-ABB6-FB123B700D0A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/>
        </a:p>
      </dgm:t>
    </dgm:pt>
    <dgm:pt modelId="{B9517DAB-F49D-42D8-A7C6-0B8B9BE6D981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/>
        </a:p>
      </dgm:t>
    </dgm:pt>
    <dgm:pt modelId="{997DB196-184D-441B-A7DF-A630B266BF2F}">
      <dgm:prSet phldrT="[Text]"/>
      <dgm:spPr/>
      <dgm:t>
        <a:bodyPr/>
        <a:lstStyle/>
        <a:p>
          <a:r>
            <a:rPr lang="en-US" dirty="0" smtClean="0"/>
            <a:t>OUTPUT</a:t>
          </a:r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/>
        </a:p>
      </dgm:t>
    </dgm:pt>
    <dgm:pt modelId="{F1A20D04-4958-4420-9FD8-839CACE22A28}">
      <dgm:prSet phldrT="[Text]"/>
      <dgm:spPr/>
      <dgm:t>
        <a:bodyPr/>
        <a:lstStyle/>
        <a:p>
          <a:r>
            <a:rPr lang="en-US" dirty="0" smtClean="0"/>
            <a:t>COSTUMER</a:t>
          </a:r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  <dgm:t>
        <a:bodyPr/>
        <a:lstStyle/>
        <a:p>
          <a:endParaRPr lang="en-US"/>
        </a:p>
      </dgm:t>
    </dgm:pt>
    <dgm:pt modelId="{41568725-DD45-4B2C-9A27-2C2A96DFE81F}" type="pres">
      <dgm:prSet presAssocID="{34369174-E3E6-48A2-ABB6-FB123B700D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  <dgm:t>
        <a:bodyPr/>
        <a:lstStyle/>
        <a:p>
          <a:endParaRPr lang="en-US"/>
        </a:p>
      </dgm:t>
    </dgm:pt>
    <dgm:pt modelId="{5B6C21E0-57DF-47FE-A2CA-DFAB88A44FF9}" type="pres">
      <dgm:prSet presAssocID="{B9517DAB-F49D-42D8-A7C6-0B8B9BE6D9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  <dgm:t>
        <a:bodyPr/>
        <a:lstStyle/>
        <a:p>
          <a:endParaRPr lang="en-US"/>
        </a:p>
      </dgm:t>
    </dgm:pt>
    <dgm:pt modelId="{D05214CC-ADFC-4778-AB2A-CC968584FDFE}" type="pres">
      <dgm:prSet presAssocID="{997DB196-184D-441B-A7DF-A630B266BF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  <dgm:t>
        <a:bodyPr/>
        <a:lstStyle/>
        <a:p>
          <a:endParaRPr lang="en-US"/>
        </a:p>
      </dgm:t>
    </dgm:pt>
    <dgm:pt modelId="{BE571847-AB24-4E1F-AD3F-0686DF7AE66C}" type="pres">
      <dgm:prSet presAssocID="{F1A20D04-4958-4420-9FD8-839CACE22A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F881C-32E6-4DE0-A891-73AEE08B910D}">
      <dgm:prSet phldrT="[Text]" custT="1"/>
      <dgm:spPr/>
      <dgm:t>
        <a:bodyPr/>
        <a:lstStyle/>
        <a:p>
          <a:r>
            <a:rPr lang="en-US" sz="1200" dirty="0" smtClean="0"/>
            <a:t>MUSREN/PROPOSAL</a:t>
          </a:r>
          <a:endParaRPr lang="en-US" sz="1200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 sz="1200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 sz="1200"/>
        </a:p>
      </dgm:t>
    </dgm:pt>
    <dgm:pt modelId="{34369174-E3E6-48A2-ABB6-FB123B700D0A}">
      <dgm:prSet phldrT="[Text]" custT="1"/>
      <dgm:spPr/>
      <dgm:t>
        <a:bodyPr/>
        <a:lstStyle/>
        <a:p>
          <a:r>
            <a:rPr lang="en-US" sz="1200" b="1" dirty="0" smtClean="0"/>
            <a:t>KOORDINASI</a:t>
          </a:r>
          <a:endParaRPr lang="en-US" sz="1200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 sz="1200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 sz="1200"/>
        </a:p>
      </dgm:t>
    </dgm:pt>
    <dgm:pt modelId="{B9517DAB-F49D-42D8-A7C6-0B8B9BE6D981}">
      <dgm:prSet phldrT="[Text]" custT="1"/>
      <dgm:spPr/>
      <dgm:t>
        <a:bodyPr/>
        <a:lstStyle/>
        <a:p>
          <a:r>
            <a:rPr lang="en-US" sz="1200" dirty="0" smtClean="0"/>
            <a:t>PERENCANAAN</a:t>
          </a:r>
          <a:endParaRPr lang="en-US" sz="1200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 sz="1200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 sz="1200"/>
        </a:p>
      </dgm:t>
    </dgm:pt>
    <dgm:pt modelId="{997DB196-184D-441B-A7DF-A630B266BF2F}">
      <dgm:prSet phldrT="[Text]" custT="1"/>
      <dgm:spPr/>
      <dgm:t>
        <a:bodyPr/>
        <a:lstStyle/>
        <a:p>
          <a:r>
            <a:rPr lang="en-US" sz="1200" dirty="0" smtClean="0"/>
            <a:t>SURVEY</a:t>
          </a:r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 sz="1200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 sz="1200"/>
        </a:p>
      </dgm:t>
    </dgm:pt>
    <dgm:pt modelId="{F1A20D04-4958-4420-9FD8-839CACE22A28}">
      <dgm:prSet phldrT="[Text]" custT="1"/>
      <dgm:spPr/>
      <dgm:t>
        <a:bodyPr/>
        <a:lstStyle/>
        <a:p>
          <a:r>
            <a:rPr lang="en-US" sz="1200" dirty="0" smtClean="0"/>
            <a:t>ANALISA</a:t>
          </a:r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 sz="1200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 sz="1200"/>
        </a:p>
      </dgm:t>
    </dgm:pt>
    <dgm:pt modelId="{992BDC3B-329B-4D33-BC9C-83FC8A7ED392}">
      <dgm:prSet phldrT="[Text]" custT="1"/>
      <dgm:spPr/>
      <dgm:t>
        <a:bodyPr/>
        <a:lstStyle/>
        <a:p>
          <a:r>
            <a:rPr lang="en-US" sz="1200" dirty="0" smtClean="0"/>
            <a:t>DPA</a:t>
          </a:r>
        </a:p>
      </dgm:t>
    </dgm:pt>
    <dgm:pt modelId="{D37FDDC4-AF14-4A91-AA9C-59248F121EB2}" type="parTrans" cxnId="{18BFD57A-AD99-48D6-A81B-13730D2E4AB6}">
      <dgm:prSet/>
      <dgm:spPr/>
      <dgm:t>
        <a:bodyPr/>
        <a:lstStyle/>
        <a:p>
          <a:endParaRPr lang="en-US" sz="1200"/>
        </a:p>
      </dgm:t>
    </dgm:pt>
    <dgm:pt modelId="{1FC9A3B8-6F44-4C7B-9C65-C1791C497CDF}" type="sibTrans" cxnId="{18BFD57A-AD99-48D6-A81B-13730D2E4AB6}">
      <dgm:prSet/>
      <dgm:spPr/>
      <dgm:t>
        <a:bodyPr/>
        <a:lstStyle/>
        <a:p>
          <a:endParaRPr lang="en-US" sz="1200"/>
        </a:p>
      </dgm:t>
    </dgm:pt>
    <dgm:pt modelId="{CB0E126D-F5F9-42E3-99F7-4B09C8D9FBED}">
      <dgm:prSet phldrT="[Text]" custT="1"/>
      <dgm:spPr/>
      <dgm:t>
        <a:bodyPr/>
        <a:lstStyle/>
        <a:p>
          <a:r>
            <a:rPr lang="en-US" sz="1200" dirty="0" smtClean="0"/>
            <a:t>PEMBANGUNAN INFRASTRUKTUR</a:t>
          </a:r>
        </a:p>
      </dgm:t>
    </dgm:pt>
    <dgm:pt modelId="{D67D8BF0-31CE-49D2-AA46-785D315F4FA8}" type="parTrans" cxnId="{E902FD8F-A3F7-474C-AF21-54AE4FE10762}">
      <dgm:prSet/>
      <dgm:spPr/>
      <dgm:t>
        <a:bodyPr/>
        <a:lstStyle/>
        <a:p>
          <a:endParaRPr lang="en-US" sz="1200"/>
        </a:p>
      </dgm:t>
    </dgm:pt>
    <dgm:pt modelId="{49429598-5FAD-419B-B0CF-F4BFBB5A130E}" type="sibTrans" cxnId="{E902FD8F-A3F7-474C-AF21-54AE4FE10762}">
      <dgm:prSet/>
      <dgm:spPr/>
      <dgm:t>
        <a:bodyPr/>
        <a:lstStyle/>
        <a:p>
          <a:endParaRPr lang="en-US" sz="1200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  <dgm:t>
        <a:bodyPr/>
        <a:lstStyle/>
        <a:p>
          <a:endParaRPr lang="en-US"/>
        </a:p>
      </dgm:t>
    </dgm:pt>
    <dgm:pt modelId="{41568725-DD45-4B2C-9A27-2C2A96DFE81F}" type="pres">
      <dgm:prSet presAssocID="{34369174-E3E6-48A2-ABB6-FB123B700D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  <dgm:t>
        <a:bodyPr/>
        <a:lstStyle/>
        <a:p>
          <a:endParaRPr lang="en-US"/>
        </a:p>
      </dgm:t>
    </dgm:pt>
    <dgm:pt modelId="{5B6C21E0-57DF-47FE-A2CA-DFAB88A44FF9}" type="pres">
      <dgm:prSet presAssocID="{B9517DAB-F49D-42D8-A7C6-0B8B9BE6D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  <dgm:t>
        <a:bodyPr/>
        <a:lstStyle/>
        <a:p>
          <a:endParaRPr lang="en-US"/>
        </a:p>
      </dgm:t>
    </dgm:pt>
    <dgm:pt modelId="{D05214CC-ADFC-4778-AB2A-CC968584FDFE}" type="pres">
      <dgm:prSet presAssocID="{997DB196-184D-441B-A7DF-A630B266BF2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  <dgm:t>
        <a:bodyPr/>
        <a:lstStyle/>
        <a:p>
          <a:endParaRPr lang="en-US"/>
        </a:p>
      </dgm:t>
    </dgm:pt>
    <dgm:pt modelId="{BE571847-AB24-4E1F-AD3F-0686DF7AE66C}" type="pres">
      <dgm:prSet presAssocID="{F1A20D04-4958-4420-9FD8-839CACE22A2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D0CF4-8EB0-437D-A277-BD513C155AD3}" type="pres">
      <dgm:prSet presAssocID="{5DBD4840-1B28-4EEF-A52B-CDA295CF8371}" presName="sibTrans" presStyleCnt="0"/>
      <dgm:spPr/>
      <dgm:t>
        <a:bodyPr/>
        <a:lstStyle/>
        <a:p>
          <a:endParaRPr lang="en-US"/>
        </a:p>
      </dgm:t>
    </dgm:pt>
    <dgm:pt modelId="{ABDFB970-F078-44B8-A3A9-FDFD5910F655}" type="pres">
      <dgm:prSet presAssocID="{992BDC3B-329B-4D33-BC9C-83FC8A7ED39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7F76-52E7-4FC6-99C3-69E429EE8828}" type="pres">
      <dgm:prSet presAssocID="{1FC9A3B8-6F44-4C7B-9C65-C1791C497CDF}" presName="sibTrans" presStyleCnt="0"/>
      <dgm:spPr/>
      <dgm:t>
        <a:bodyPr/>
        <a:lstStyle/>
        <a:p>
          <a:endParaRPr lang="en-US"/>
        </a:p>
      </dgm:t>
    </dgm:pt>
    <dgm:pt modelId="{990B1053-DCBB-4027-A375-D66EB1E70DEF}" type="pres">
      <dgm:prSet presAssocID="{CB0E126D-F5F9-42E3-99F7-4B09C8D9FBE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18BFD57A-AD99-48D6-A81B-13730D2E4AB6}" srcId="{D6379AED-6125-47E5-AE15-4A34298D9BD6}" destId="{992BDC3B-329B-4D33-BC9C-83FC8A7ED392}" srcOrd="5" destOrd="0" parTransId="{D37FDDC4-AF14-4A91-AA9C-59248F121EB2}" sibTransId="{1FC9A3B8-6F44-4C7B-9C65-C1791C497CDF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E902FD8F-A3F7-474C-AF21-54AE4FE10762}" srcId="{D6379AED-6125-47E5-AE15-4A34298D9BD6}" destId="{CB0E126D-F5F9-42E3-99F7-4B09C8D9FBED}" srcOrd="6" destOrd="0" parTransId="{D67D8BF0-31CE-49D2-AA46-785D315F4FA8}" sibTransId="{49429598-5FAD-419B-B0CF-F4BFBB5A130E}"/>
    <dgm:cxn modelId="{64E15835-0D4A-488D-8E0B-D86B99E847E0}" type="presOf" srcId="{CB0E126D-F5F9-42E3-99F7-4B09C8D9FBED}" destId="{990B1053-DCBB-4027-A375-D66EB1E70DEF}" srcOrd="0" destOrd="0" presId="urn:microsoft.com/office/officeart/2005/8/layout/hList6"/>
    <dgm:cxn modelId="{906F12FF-81AC-4817-82CC-0B16D79442D7}" type="presOf" srcId="{992BDC3B-329B-4D33-BC9C-83FC8A7ED392}" destId="{ABDFB970-F078-44B8-A3A9-FDFD5910F655}" srcOrd="0" destOrd="0" presId="urn:microsoft.com/office/officeart/2005/8/layout/hList6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  <dgm:cxn modelId="{1A64088F-2FA3-4D5A-914B-094D81B425B0}" type="presParOf" srcId="{F14CE334-4768-4753-A125-7F5288B7590A}" destId="{3E8D0CF4-8EB0-437D-A277-BD513C155AD3}" srcOrd="9" destOrd="0" presId="urn:microsoft.com/office/officeart/2005/8/layout/hList6"/>
    <dgm:cxn modelId="{41865906-8737-4EED-9576-1FF7375ACD1B}" type="presParOf" srcId="{F14CE334-4768-4753-A125-7F5288B7590A}" destId="{ABDFB970-F078-44B8-A3A9-FDFD5910F655}" srcOrd="10" destOrd="0" presId="urn:microsoft.com/office/officeart/2005/8/layout/hList6"/>
    <dgm:cxn modelId="{FAD7B319-0A86-43C2-A7F6-6F048ABC75D4}" type="presParOf" srcId="{F14CE334-4768-4753-A125-7F5288B7590A}" destId="{017C7F76-52E7-4FC6-99C3-69E429EE8828}" srcOrd="11" destOrd="0" presId="urn:microsoft.com/office/officeart/2005/8/layout/hList6"/>
    <dgm:cxn modelId="{5C34F7FB-AB84-4AC0-B77A-BBE6333ED9F7}" type="presParOf" srcId="{F14CE334-4768-4753-A125-7F5288B7590A}" destId="{990B1053-DCBB-4027-A375-D66EB1E70DEF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F881C-32E6-4DE0-A891-73AEE08B910D}">
      <dgm:prSet phldrT="[Text]"/>
      <dgm:spPr/>
      <dgm:t>
        <a:bodyPr/>
        <a:lstStyle/>
        <a:p>
          <a:r>
            <a:rPr lang="en-US" b="1" dirty="0" smtClean="0"/>
            <a:t>SUPLIER</a:t>
          </a:r>
          <a:endParaRPr lang="en-US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/>
        </a:p>
      </dgm:t>
    </dgm:pt>
    <dgm:pt modelId="{34369174-E3E6-48A2-ABB6-FB123B700D0A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/>
        </a:p>
      </dgm:t>
    </dgm:pt>
    <dgm:pt modelId="{B9517DAB-F49D-42D8-A7C6-0B8B9BE6D981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/>
        </a:p>
      </dgm:t>
    </dgm:pt>
    <dgm:pt modelId="{997DB196-184D-441B-A7DF-A630B266BF2F}">
      <dgm:prSet phldrT="[Text]"/>
      <dgm:spPr/>
      <dgm:t>
        <a:bodyPr/>
        <a:lstStyle/>
        <a:p>
          <a:r>
            <a:rPr lang="en-US" dirty="0" smtClean="0"/>
            <a:t>OUTPUT</a:t>
          </a:r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/>
        </a:p>
      </dgm:t>
    </dgm:pt>
    <dgm:pt modelId="{F1A20D04-4958-4420-9FD8-839CACE22A28}">
      <dgm:prSet phldrT="[Text]"/>
      <dgm:spPr/>
      <dgm:t>
        <a:bodyPr/>
        <a:lstStyle/>
        <a:p>
          <a:r>
            <a:rPr lang="en-US" dirty="0" smtClean="0"/>
            <a:t>COSTUMER</a:t>
          </a:r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</dgm:pt>
    <dgm:pt modelId="{41568725-DD45-4B2C-9A27-2C2A96DFE81F}" type="pres">
      <dgm:prSet presAssocID="{34369174-E3E6-48A2-ABB6-FB123B700D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</dgm:pt>
    <dgm:pt modelId="{5B6C21E0-57DF-47FE-A2CA-DFAB88A44FF9}" type="pres">
      <dgm:prSet presAssocID="{B9517DAB-F49D-42D8-A7C6-0B8B9BE6D9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</dgm:pt>
    <dgm:pt modelId="{D05214CC-ADFC-4778-AB2A-CC968584FDFE}" type="pres">
      <dgm:prSet presAssocID="{997DB196-184D-441B-A7DF-A630B266BF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</dgm:pt>
    <dgm:pt modelId="{BE571847-AB24-4E1F-AD3F-0686DF7AE66C}" type="pres">
      <dgm:prSet presAssocID="{F1A20D04-4958-4420-9FD8-839CACE22A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F881C-32E6-4DE0-A891-73AEE08B910D}">
      <dgm:prSet phldrT="[Text]" custT="1"/>
      <dgm:spPr/>
      <dgm:t>
        <a:bodyPr/>
        <a:lstStyle/>
        <a:p>
          <a:r>
            <a:rPr lang="en-US" sz="1200" b="1" dirty="0" smtClean="0"/>
            <a:t>PROPOSAL</a:t>
          </a:r>
          <a:endParaRPr lang="en-US" sz="1200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 sz="1200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 sz="1200"/>
        </a:p>
      </dgm:t>
    </dgm:pt>
    <dgm:pt modelId="{34369174-E3E6-48A2-ABB6-FB123B700D0A}">
      <dgm:prSet phldrT="[Text]" custT="1"/>
      <dgm:spPr/>
      <dgm:t>
        <a:bodyPr/>
        <a:lstStyle/>
        <a:p>
          <a:r>
            <a:rPr lang="en-US" sz="1200" b="1" dirty="0" smtClean="0"/>
            <a:t>VERIFIKASI PROPOSAL</a:t>
          </a:r>
          <a:endParaRPr lang="en-US" sz="1200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 sz="1200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 sz="1200"/>
        </a:p>
      </dgm:t>
    </dgm:pt>
    <dgm:pt modelId="{B9517DAB-F49D-42D8-A7C6-0B8B9BE6D981}">
      <dgm:prSet phldrT="[Text]" custT="1"/>
      <dgm:spPr/>
      <dgm:t>
        <a:bodyPr/>
        <a:lstStyle/>
        <a:p>
          <a:r>
            <a:rPr lang="en-US" sz="1200" dirty="0" smtClean="0"/>
            <a:t>DPA</a:t>
          </a:r>
          <a:endParaRPr lang="en-US" sz="1200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 sz="1200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 sz="1200"/>
        </a:p>
      </dgm:t>
    </dgm:pt>
    <dgm:pt modelId="{997DB196-184D-441B-A7DF-A630B266BF2F}">
      <dgm:prSet phldrT="[Text]" custT="1"/>
      <dgm:spPr/>
      <dgm:t>
        <a:bodyPr/>
        <a:lstStyle/>
        <a:p>
          <a:r>
            <a:rPr lang="en-US" sz="1200" dirty="0" smtClean="0"/>
            <a:t>SK PENETAPAN PENERIMA</a:t>
          </a:r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 sz="1200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 sz="1200"/>
        </a:p>
      </dgm:t>
    </dgm:pt>
    <dgm:pt modelId="{F1A20D04-4958-4420-9FD8-839CACE22A28}">
      <dgm:prSet phldrT="[Text]" custT="1"/>
      <dgm:spPr/>
      <dgm:t>
        <a:bodyPr/>
        <a:lstStyle/>
        <a:p>
          <a:r>
            <a:rPr lang="en-US" sz="1200" dirty="0" smtClean="0"/>
            <a:t>PENENTUAN HPS</a:t>
          </a:r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 sz="1200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 sz="1200"/>
        </a:p>
      </dgm:t>
    </dgm:pt>
    <dgm:pt modelId="{992BDC3B-329B-4D33-BC9C-83FC8A7ED392}">
      <dgm:prSet phldrT="[Text]" custT="1"/>
      <dgm:spPr/>
      <dgm:t>
        <a:bodyPr/>
        <a:lstStyle/>
        <a:p>
          <a:r>
            <a:rPr lang="en-US" sz="1200" dirty="0" smtClean="0"/>
            <a:t>PENENTUAN KONSULTAN PERENCANA</a:t>
          </a:r>
        </a:p>
      </dgm:t>
    </dgm:pt>
    <dgm:pt modelId="{D37FDDC4-AF14-4A91-AA9C-59248F121EB2}" type="parTrans" cxnId="{18BFD57A-AD99-48D6-A81B-13730D2E4AB6}">
      <dgm:prSet/>
      <dgm:spPr/>
      <dgm:t>
        <a:bodyPr/>
        <a:lstStyle/>
        <a:p>
          <a:endParaRPr lang="en-US" sz="1200"/>
        </a:p>
      </dgm:t>
    </dgm:pt>
    <dgm:pt modelId="{1FC9A3B8-6F44-4C7B-9C65-C1791C497CDF}" type="sibTrans" cxnId="{18BFD57A-AD99-48D6-A81B-13730D2E4AB6}">
      <dgm:prSet/>
      <dgm:spPr/>
      <dgm:t>
        <a:bodyPr/>
        <a:lstStyle/>
        <a:p>
          <a:endParaRPr lang="en-US" sz="1200"/>
        </a:p>
      </dgm:t>
    </dgm:pt>
    <dgm:pt modelId="{CB0E126D-F5F9-42E3-99F7-4B09C8D9FBED}">
      <dgm:prSet phldrT="[Text]" custT="1"/>
      <dgm:spPr/>
      <dgm:t>
        <a:bodyPr/>
        <a:lstStyle/>
        <a:p>
          <a:r>
            <a:rPr lang="en-US" sz="1200" dirty="0" smtClean="0"/>
            <a:t>DESIGN &amp; RAB</a:t>
          </a:r>
        </a:p>
      </dgm:t>
    </dgm:pt>
    <dgm:pt modelId="{D67D8BF0-31CE-49D2-AA46-785D315F4FA8}" type="parTrans" cxnId="{E902FD8F-A3F7-474C-AF21-54AE4FE10762}">
      <dgm:prSet/>
      <dgm:spPr/>
      <dgm:t>
        <a:bodyPr/>
        <a:lstStyle/>
        <a:p>
          <a:endParaRPr lang="en-US" sz="1200"/>
        </a:p>
      </dgm:t>
    </dgm:pt>
    <dgm:pt modelId="{49429598-5FAD-419B-B0CF-F4BFBB5A130E}" type="sibTrans" cxnId="{E902FD8F-A3F7-474C-AF21-54AE4FE10762}">
      <dgm:prSet/>
      <dgm:spPr/>
      <dgm:t>
        <a:bodyPr/>
        <a:lstStyle/>
        <a:p>
          <a:endParaRPr lang="en-US" sz="1200"/>
        </a:p>
      </dgm:t>
    </dgm:pt>
    <dgm:pt modelId="{AC7A9FE0-B558-4FE5-8CB3-57E85CC3B5F8}">
      <dgm:prSet phldrT="[Text]" custT="1"/>
      <dgm:spPr/>
      <dgm:t>
        <a:bodyPr/>
        <a:lstStyle/>
        <a:p>
          <a:r>
            <a:rPr lang="en-US" sz="1200" dirty="0" smtClean="0"/>
            <a:t>PENGADAAN BAHAN BAKU</a:t>
          </a:r>
        </a:p>
      </dgm:t>
    </dgm:pt>
    <dgm:pt modelId="{37FA021A-4337-4464-B6F5-39EDF51844C9}" type="parTrans" cxnId="{BF65DC08-4A01-4AB7-B4F0-4A1F721B3CB4}">
      <dgm:prSet/>
      <dgm:spPr/>
      <dgm:t>
        <a:bodyPr/>
        <a:lstStyle/>
        <a:p>
          <a:endParaRPr lang="en-US" sz="1200"/>
        </a:p>
      </dgm:t>
    </dgm:pt>
    <dgm:pt modelId="{F4F468BD-70AE-4F8D-ADB2-C13D8030C504}" type="sibTrans" cxnId="{BF65DC08-4A01-4AB7-B4F0-4A1F721B3CB4}">
      <dgm:prSet/>
      <dgm:spPr/>
      <dgm:t>
        <a:bodyPr/>
        <a:lstStyle/>
        <a:p>
          <a:endParaRPr lang="en-US" sz="1200"/>
        </a:p>
      </dgm:t>
    </dgm:pt>
    <dgm:pt modelId="{A6BEEDE2-1B3E-47CC-BAD4-6A0994BB6512}">
      <dgm:prSet phldrT="[Text]" custT="1"/>
      <dgm:spPr/>
      <dgm:t>
        <a:bodyPr/>
        <a:lstStyle/>
        <a:p>
          <a:r>
            <a:rPr lang="en-US" sz="1200" dirty="0" smtClean="0"/>
            <a:t>PEMBANGUNAN/REHAB RTLH</a:t>
          </a:r>
        </a:p>
      </dgm:t>
    </dgm:pt>
    <dgm:pt modelId="{A144BC4B-0BB3-43B8-9E53-7DAADEFB0ABF}" type="parTrans" cxnId="{3AA7FBE9-8077-47DB-BBAA-7BE440AF8E20}">
      <dgm:prSet/>
      <dgm:spPr/>
      <dgm:t>
        <a:bodyPr/>
        <a:lstStyle/>
        <a:p>
          <a:endParaRPr lang="en-US" sz="1200"/>
        </a:p>
      </dgm:t>
    </dgm:pt>
    <dgm:pt modelId="{BDAB90C0-8585-4396-8F79-2B259B814E1B}" type="sibTrans" cxnId="{3AA7FBE9-8077-47DB-BBAA-7BE440AF8E20}">
      <dgm:prSet/>
      <dgm:spPr/>
      <dgm:t>
        <a:bodyPr/>
        <a:lstStyle/>
        <a:p>
          <a:endParaRPr lang="en-US" sz="1200"/>
        </a:p>
      </dgm:t>
    </dgm:pt>
    <dgm:pt modelId="{7AF3208E-1760-4B03-BCF0-C61BEEAF6FC9}">
      <dgm:prSet phldrT="[Text]" custT="1"/>
      <dgm:spPr/>
      <dgm:t>
        <a:bodyPr/>
        <a:lstStyle/>
        <a:p>
          <a:r>
            <a:rPr lang="en-US" sz="1200" dirty="0" smtClean="0"/>
            <a:t>PERESMIAN/PENYERAHAN RUMAH LAYAK HUNI</a:t>
          </a:r>
        </a:p>
      </dgm:t>
    </dgm:pt>
    <dgm:pt modelId="{671BAC3D-F59D-4EC2-B8FC-353D584A2209}" type="parTrans" cxnId="{440A04EA-CAFA-4C25-94C0-0F74F57A2CF4}">
      <dgm:prSet/>
      <dgm:spPr/>
      <dgm:t>
        <a:bodyPr/>
        <a:lstStyle/>
        <a:p>
          <a:endParaRPr lang="en-US" sz="1200"/>
        </a:p>
      </dgm:t>
    </dgm:pt>
    <dgm:pt modelId="{11E679A8-D19B-4F11-B4DD-DD66364A814C}" type="sibTrans" cxnId="{440A04EA-CAFA-4C25-94C0-0F74F57A2CF4}">
      <dgm:prSet/>
      <dgm:spPr/>
      <dgm:t>
        <a:bodyPr/>
        <a:lstStyle/>
        <a:p>
          <a:endParaRPr lang="en-US" sz="1200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  <dgm:t>
        <a:bodyPr/>
        <a:lstStyle/>
        <a:p>
          <a:endParaRPr lang="en-US"/>
        </a:p>
      </dgm:t>
    </dgm:pt>
    <dgm:pt modelId="{41568725-DD45-4B2C-9A27-2C2A96DFE81F}" type="pres">
      <dgm:prSet presAssocID="{34369174-E3E6-48A2-ABB6-FB123B700D0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  <dgm:t>
        <a:bodyPr/>
        <a:lstStyle/>
        <a:p>
          <a:endParaRPr lang="en-US"/>
        </a:p>
      </dgm:t>
    </dgm:pt>
    <dgm:pt modelId="{5B6C21E0-57DF-47FE-A2CA-DFAB88A44FF9}" type="pres">
      <dgm:prSet presAssocID="{B9517DAB-F49D-42D8-A7C6-0B8B9BE6D98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  <dgm:t>
        <a:bodyPr/>
        <a:lstStyle/>
        <a:p>
          <a:endParaRPr lang="en-US"/>
        </a:p>
      </dgm:t>
    </dgm:pt>
    <dgm:pt modelId="{D05214CC-ADFC-4778-AB2A-CC968584FDFE}" type="pres">
      <dgm:prSet presAssocID="{997DB196-184D-441B-A7DF-A630B266BF2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  <dgm:t>
        <a:bodyPr/>
        <a:lstStyle/>
        <a:p>
          <a:endParaRPr lang="en-US"/>
        </a:p>
      </dgm:t>
    </dgm:pt>
    <dgm:pt modelId="{BE571847-AB24-4E1F-AD3F-0686DF7AE66C}" type="pres">
      <dgm:prSet presAssocID="{F1A20D04-4958-4420-9FD8-839CACE22A2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D0CF4-8EB0-437D-A277-BD513C155AD3}" type="pres">
      <dgm:prSet presAssocID="{5DBD4840-1B28-4EEF-A52B-CDA295CF8371}" presName="sibTrans" presStyleCnt="0"/>
      <dgm:spPr/>
      <dgm:t>
        <a:bodyPr/>
        <a:lstStyle/>
        <a:p>
          <a:endParaRPr lang="en-US"/>
        </a:p>
      </dgm:t>
    </dgm:pt>
    <dgm:pt modelId="{ABDFB970-F078-44B8-A3A9-FDFD5910F655}" type="pres">
      <dgm:prSet presAssocID="{992BDC3B-329B-4D33-BC9C-83FC8A7ED39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7F76-52E7-4FC6-99C3-69E429EE8828}" type="pres">
      <dgm:prSet presAssocID="{1FC9A3B8-6F44-4C7B-9C65-C1791C497CDF}" presName="sibTrans" presStyleCnt="0"/>
      <dgm:spPr/>
      <dgm:t>
        <a:bodyPr/>
        <a:lstStyle/>
        <a:p>
          <a:endParaRPr lang="en-US"/>
        </a:p>
      </dgm:t>
    </dgm:pt>
    <dgm:pt modelId="{990B1053-DCBB-4027-A375-D66EB1E70DEF}" type="pres">
      <dgm:prSet presAssocID="{CB0E126D-F5F9-42E3-99F7-4B09C8D9FBE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C144E-2155-470D-9A0D-865B95CA1815}" type="pres">
      <dgm:prSet presAssocID="{49429598-5FAD-419B-B0CF-F4BFBB5A130E}" presName="sibTrans" presStyleCnt="0"/>
      <dgm:spPr/>
      <dgm:t>
        <a:bodyPr/>
        <a:lstStyle/>
        <a:p>
          <a:endParaRPr lang="en-US"/>
        </a:p>
      </dgm:t>
    </dgm:pt>
    <dgm:pt modelId="{FDF0D224-C705-4F77-ADA5-7669315F045A}" type="pres">
      <dgm:prSet presAssocID="{AC7A9FE0-B558-4FE5-8CB3-57E85CC3B5F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87A97-309B-4843-BF45-BAAAF469BC6B}" type="pres">
      <dgm:prSet presAssocID="{F4F468BD-70AE-4F8D-ADB2-C13D8030C504}" presName="sibTrans" presStyleCnt="0"/>
      <dgm:spPr/>
      <dgm:t>
        <a:bodyPr/>
        <a:lstStyle/>
        <a:p>
          <a:endParaRPr lang="en-US"/>
        </a:p>
      </dgm:t>
    </dgm:pt>
    <dgm:pt modelId="{9DC1A79E-F8FF-48AE-AD81-1F390BB8715B}" type="pres">
      <dgm:prSet presAssocID="{A6BEEDE2-1B3E-47CC-BAD4-6A0994BB651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6A31F-001D-41C5-8C31-7BFDD33760AC}" type="pres">
      <dgm:prSet presAssocID="{BDAB90C0-8585-4396-8F79-2B259B814E1B}" presName="sibTrans" presStyleCnt="0"/>
      <dgm:spPr/>
      <dgm:t>
        <a:bodyPr/>
        <a:lstStyle/>
        <a:p>
          <a:endParaRPr lang="en-US"/>
        </a:p>
      </dgm:t>
    </dgm:pt>
    <dgm:pt modelId="{9A1AAA46-5D5F-406D-8BA6-048974F207BA}" type="pres">
      <dgm:prSet presAssocID="{7AF3208E-1760-4B03-BCF0-C61BEEAF6FC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222D7-CDF0-4BF1-9235-D128F1180463}" type="presOf" srcId="{7AF3208E-1760-4B03-BCF0-C61BEEAF6FC9}" destId="{9A1AAA46-5D5F-406D-8BA6-048974F207BA}" srcOrd="0" destOrd="0" presId="urn:microsoft.com/office/officeart/2005/8/layout/hList6"/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18BFD57A-AD99-48D6-A81B-13730D2E4AB6}" srcId="{D6379AED-6125-47E5-AE15-4A34298D9BD6}" destId="{992BDC3B-329B-4D33-BC9C-83FC8A7ED392}" srcOrd="5" destOrd="0" parTransId="{D37FDDC4-AF14-4A91-AA9C-59248F121EB2}" sibTransId="{1FC9A3B8-6F44-4C7B-9C65-C1791C497CDF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E902FD8F-A3F7-474C-AF21-54AE4FE10762}" srcId="{D6379AED-6125-47E5-AE15-4A34298D9BD6}" destId="{CB0E126D-F5F9-42E3-99F7-4B09C8D9FBED}" srcOrd="6" destOrd="0" parTransId="{D67D8BF0-31CE-49D2-AA46-785D315F4FA8}" sibTransId="{49429598-5FAD-419B-B0CF-F4BFBB5A130E}"/>
    <dgm:cxn modelId="{64E15835-0D4A-488D-8E0B-D86B99E847E0}" type="presOf" srcId="{CB0E126D-F5F9-42E3-99F7-4B09C8D9FBED}" destId="{990B1053-DCBB-4027-A375-D66EB1E70DEF}" srcOrd="0" destOrd="0" presId="urn:microsoft.com/office/officeart/2005/8/layout/hList6"/>
    <dgm:cxn modelId="{3AA7FBE9-8077-47DB-BBAA-7BE440AF8E20}" srcId="{D6379AED-6125-47E5-AE15-4A34298D9BD6}" destId="{A6BEEDE2-1B3E-47CC-BAD4-6A0994BB6512}" srcOrd="8" destOrd="0" parTransId="{A144BC4B-0BB3-43B8-9E53-7DAADEFB0ABF}" sibTransId="{BDAB90C0-8585-4396-8F79-2B259B814E1B}"/>
    <dgm:cxn modelId="{440A04EA-CAFA-4C25-94C0-0F74F57A2CF4}" srcId="{D6379AED-6125-47E5-AE15-4A34298D9BD6}" destId="{7AF3208E-1760-4B03-BCF0-C61BEEAF6FC9}" srcOrd="9" destOrd="0" parTransId="{671BAC3D-F59D-4EC2-B8FC-353D584A2209}" sibTransId="{11E679A8-D19B-4F11-B4DD-DD66364A814C}"/>
    <dgm:cxn modelId="{AEF64811-1E22-4DF9-8F2D-F6CFEE3BF947}" type="presOf" srcId="{A6BEEDE2-1B3E-47CC-BAD4-6A0994BB6512}" destId="{9DC1A79E-F8FF-48AE-AD81-1F390BB8715B}" srcOrd="0" destOrd="0" presId="urn:microsoft.com/office/officeart/2005/8/layout/hList6"/>
    <dgm:cxn modelId="{906F12FF-81AC-4817-82CC-0B16D79442D7}" type="presOf" srcId="{992BDC3B-329B-4D33-BC9C-83FC8A7ED392}" destId="{ABDFB970-F078-44B8-A3A9-FDFD5910F655}" srcOrd="0" destOrd="0" presId="urn:microsoft.com/office/officeart/2005/8/layout/hList6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BF65DC08-4A01-4AB7-B4F0-4A1F721B3CB4}" srcId="{D6379AED-6125-47E5-AE15-4A34298D9BD6}" destId="{AC7A9FE0-B558-4FE5-8CB3-57E85CC3B5F8}" srcOrd="7" destOrd="0" parTransId="{37FA021A-4337-4464-B6F5-39EDF51844C9}" sibTransId="{F4F468BD-70AE-4F8D-ADB2-C13D8030C504}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2084A78-51BF-431A-82E2-BB187DCC9072}" type="presOf" srcId="{AC7A9FE0-B558-4FE5-8CB3-57E85CC3B5F8}" destId="{FDF0D224-C705-4F77-ADA5-7669315F045A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  <dgm:cxn modelId="{1A64088F-2FA3-4D5A-914B-094D81B425B0}" type="presParOf" srcId="{F14CE334-4768-4753-A125-7F5288B7590A}" destId="{3E8D0CF4-8EB0-437D-A277-BD513C155AD3}" srcOrd="9" destOrd="0" presId="urn:microsoft.com/office/officeart/2005/8/layout/hList6"/>
    <dgm:cxn modelId="{41865906-8737-4EED-9576-1FF7375ACD1B}" type="presParOf" srcId="{F14CE334-4768-4753-A125-7F5288B7590A}" destId="{ABDFB970-F078-44B8-A3A9-FDFD5910F655}" srcOrd="10" destOrd="0" presId="urn:microsoft.com/office/officeart/2005/8/layout/hList6"/>
    <dgm:cxn modelId="{FAD7B319-0A86-43C2-A7F6-6F048ABC75D4}" type="presParOf" srcId="{F14CE334-4768-4753-A125-7F5288B7590A}" destId="{017C7F76-52E7-4FC6-99C3-69E429EE8828}" srcOrd="11" destOrd="0" presId="urn:microsoft.com/office/officeart/2005/8/layout/hList6"/>
    <dgm:cxn modelId="{5C34F7FB-AB84-4AC0-B77A-BBE6333ED9F7}" type="presParOf" srcId="{F14CE334-4768-4753-A125-7F5288B7590A}" destId="{990B1053-DCBB-4027-A375-D66EB1E70DEF}" srcOrd="12" destOrd="0" presId="urn:microsoft.com/office/officeart/2005/8/layout/hList6"/>
    <dgm:cxn modelId="{4B2BEA12-5AF0-4EA3-B99E-099046E4CED6}" type="presParOf" srcId="{F14CE334-4768-4753-A125-7F5288B7590A}" destId="{A70C144E-2155-470D-9A0D-865B95CA1815}" srcOrd="13" destOrd="0" presId="urn:microsoft.com/office/officeart/2005/8/layout/hList6"/>
    <dgm:cxn modelId="{E25B7BE9-B8C7-444E-90ED-B761401E7FEC}" type="presParOf" srcId="{F14CE334-4768-4753-A125-7F5288B7590A}" destId="{FDF0D224-C705-4F77-ADA5-7669315F045A}" srcOrd="14" destOrd="0" presId="urn:microsoft.com/office/officeart/2005/8/layout/hList6"/>
    <dgm:cxn modelId="{C78E6479-DFA3-4677-8026-572253DB4250}" type="presParOf" srcId="{F14CE334-4768-4753-A125-7F5288B7590A}" destId="{CA987A97-309B-4843-BF45-BAAAF469BC6B}" srcOrd="15" destOrd="0" presId="urn:microsoft.com/office/officeart/2005/8/layout/hList6"/>
    <dgm:cxn modelId="{91B85579-9464-41AF-A066-82875C9D6F5B}" type="presParOf" srcId="{F14CE334-4768-4753-A125-7F5288B7590A}" destId="{9DC1A79E-F8FF-48AE-AD81-1F390BB8715B}" srcOrd="16" destOrd="0" presId="urn:microsoft.com/office/officeart/2005/8/layout/hList6"/>
    <dgm:cxn modelId="{54E8BA9D-4CCE-46C0-A526-BA62ED134719}" type="presParOf" srcId="{F14CE334-4768-4753-A125-7F5288B7590A}" destId="{34F6A31F-001D-41C5-8C31-7BFDD33760AC}" srcOrd="17" destOrd="0" presId="urn:microsoft.com/office/officeart/2005/8/layout/hList6"/>
    <dgm:cxn modelId="{D935B3B5-5EDC-4DDA-87F2-1CA0E742194C}" type="presParOf" srcId="{F14CE334-4768-4753-A125-7F5288B7590A}" destId="{9A1AAA46-5D5F-406D-8BA6-048974F207BA}" srcOrd="1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/>
      <dgm:spPr/>
      <dgm:t>
        <a:bodyPr/>
        <a:lstStyle/>
        <a:p>
          <a:r>
            <a:rPr lang="fi-FI" dirty="0" smtClean="0"/>
            <a:t>Bidang Pertanahan dan Tata Bangunan</a:t>
          </a:r>
          <a:endParaRPr lang="en-US" dirty="0"/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/>
        </a:p>
      </dgm:t>
    </dgm:pt>
    <dgm:pt modelId="{24A51096-A86D-4BC7-BB7F-8C1029A122E4}">
      <dgm:prSet phldrT="[Text]"/>
      <dgm:spPr/>
      <dgm:t>
        <a:bodyPr/>
        <a:lstStyle/>
        <a:p>
          <a:r>
            <a:rPr lang="en-US" dirty="0" err="1" smtClean="0"/>
            <a:t>Seksi</a:t>
          </a:r>
          <a:r>
            <a:rPr lang="en-US" dirty="0" smtClean="0"/>
            <a:t> Tata </a:t>
          </a:r>
          <a:r>
            <a:rPr lang="en-US" dirty="0" err="1"/>
            <a:t>Bangunan</a:t>
          </a:r>
          <a:endParaRPr lang="en-US" dirty="0"/>
        </a:p>
      </dgm:t>
    </dgm:pt>
    <dgm:pt modelId="{DFC13F8B-0523-4497-BA5E-BCD145B568E0}" type="parTrans" cxnId="{FD0DA813-DAC0-4126-AC9C-4B905D69AF87}">
      <dgm:prSet/>
      <dgm:spPr/>
      <dgm:t>
        <a:bodyPr/>
        <a:lstStyle/>
        <a:p>
          <a:endParaRPr lang="en-US"/>
        </a:p>
      </dgm:t>
    </dgm:pt>
    <dgm:pt modelId="{CA4DF545-4943-4300-AB1F-BD7BE2252077}" type="sibTrans" cxnId="{FD0DA813-DAC0-4126-AC9C-4B905D69AF87}">
      <dgm:prSet/>
      <dgm:spPr/>
      <dgm:t>
        <a:bodyPr/>
        <a:lstStyle/>
        <a:p>
          <a:endParaRPr lang="en-US"/>
        </a:p>
      </dgm:t>
    </dgm:pt>
    <dgm:pt modelId="{92CA56E6-F72C-4BED-8CD0-D74552972444}">
      <dgm:prSet phldrT="[Text]"/>
      <dgm:spPr/>
      <dgm:t>
        <a:bodyPr/>
        <a:lstStyle/>
        <a:p>
          <a:r>
            <a:rPr lang="en-US" dirty="0" err="1" smtClean="0"/>
            <a:t>Seksi</a:t>
          </a:r>
          <a:r>
            <a:rPr lang="en-US" dirty="0" smtClean="0"/>
            <a:t> </a:t>
          </a:r>
          <a:r>
            <a:rPr lang="en-US" dirty="0" err="1" smtClean="0"/>
            <a:t>Pertanahan</a:t>
          </a:r>
          <a:endParaRPr lang="en-US" dirty="0"/>
        </a:p>
      </dgm:t>
    </dgm:pt>
    <dgm:pt modelId="{E8B562DE-C0FD-4E44-AFF9-B6CCB6235537}" type="parTrans" cxnId="{FB0B8034-6ECC-43C6-BE5C-3912424D9978}">
      <dgm:prSet/>
      <dgm:spPr/>
      <dgm:t>
        <a:bodyPr/>
        <a:lstStyle/>
        <a:p>
          <a:endParaRPr lang="en-US"/>
        </a:p>
      </dgm:t>
    </dgm:pt>
    <dgm:pt modelId="{0BD58D58-0F70-40B1-8584-3A4CC6B5AAFF}" type="sibTrans" cxnId="{FB0B8034-6ECC-43C6-BE5C-3912424D9978}">
      <dgm:prSet/>
      <dgm:spPr/>
      <dgm:t>
        <a:bodyPr/>
        <a:lstStyle/>
        <a:p>
          <a:endParaRPr lang="en-US"/>
        </a:p>
      </dgm:t>
    </dgm:pt>
    <dgm:pt modelId="{4E1F81F3-4000-4A5D-98B2-D1FF8675C941}" type="pres">
      <dgm:prSet presAssocID="{B108624E-8D48-4B50-9680-826A326AE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CD4D7-F9C9-4696-A87A-09BDF64044FB}" type="pres">
      <dgm:prSet presAssocID="{B336F230-A11D-4C68-9616-52AB7FE3D4D6}" presName="hierRoot1" presStyleCnt="0"/>
      <dgm:spPr/>
    </dgm:pt>
    <dgm:pt modelId="{20757AA7-7AD1-44F5-ACF9-11A0F9E8A07E}" type="pres">
      <dgm:prSet presAssocID="{B336F230-A11D-4C68-9616-52AB7FE3D4D6}" presName="composite" presStyleCnt="0"/>
      <dgm:spPr/>
    </dgm:pt>
    <dgm:pt modelId="{391BC557-8FC6-4C3F-A287-2E2469F062BF}" type="pres">
      <dgm:prSet presAssocID="{B336F230-A11D-4C68-9616-52AB7FE3D4D6}" presName="background" presStyleLbl="node0" presStyleIdx="0" presStyleCnt="1"/>
      <dgm:spPr/>
    </dgm:pt>
    <dgm:pt modelId="{A79A4C50-132E-47F9-9426-09E5417D4C27}" type="pres">
      <dgm:prSet presAssocID="{B336F230-A11D-4C68-9616-52AB7FE3D4D6}" presName="text" presStyleLbl="fgAcc0" presStyleIdx="0" presStyleCnt="1" custScaleX="211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ED1C-819C-42F8-8180-83B238D31F4A}" type="pres">
      <dgm:prSet presAssocID="{B336F230-A11D-4C68-9616-52AB7FE3D4D6}" presName="hierChild2" presStyleCnt="0"/>
      <dgm:spPr/>
    </dgm:pt>
    <dgm:pt modelId="{39A93D68-2C3A-4F5E-BAD7-36DE87886870}" type="pres">
      <dgm:prSet presAssocID="{DFC13F8B-0523-4497-BA5E-BCD145B568E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0B11CF2-6D70-4E6C-AC74-DB6881D42FCC}" type="pres">
      <dgm:prSet presAssocID="{24A51096-A86D-4BC7-BB7F-8C1029A122E4}" presName="hierRoot2" presStyleCnt="0"/>
      <dgm:spPr/>
    </dgm:pt>
    <dgm:pt modelId="{FB93E939-E2BA-4D7E-ADD4-C75F5C852FCD}" type="pres">
      <dgm:prSet presAssocID="{24A51096-A86D-4BC7-BB7F-8C1029A122E4}" presName="composite2" presStyleCnt="0"/>
      <dgm:spPr/>
    </dgm:pt>
    <dgm:pt modelId="{C0B5FC2A-2638-44FB-BECD-467636FACAB5}" type="pres">
      <dgm:prSet presAssocID="{24A51096-A86D-4BC7-BB7F-8C1029A122E4}" presName="background2" presStyleLbl="node2" presStyleIdx="0" presStyleCnt="2"/>
      <dgm:spPr/>
    </dgm:pt>
    <dgm:pt modelId="{51E977AE-CE92-4ACC-B18F-076B182140B8}" type="pres">
      <dgm:prSet presAssocID="{24A51096-A86D-4BC7-BB7F-8C1029A122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FF033-FA7A-4BAE-BE87-DC5D6B3943FA}" type="pres">
      <dgm:prSet presAssocID="{24A51096-A86D-4BC7-BB7F-8C1029A122E4}" presName="hierChild3" presStyleCnt="0"/>
      <dgm:spPr/>
    </dgm:pt>
    <dgm:pt modelId="{1A8A41E8-BFF0-4EA6-A4EF-5298B2FF9F90}" type="pres">
      <dgm:prSet presAssocID="{E8B562DE-C0FD-4E44-AFF9-B6CCB623553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569969A-2715-4383-9B87-63FC9178ECCB}" type="pres">
      <dgm:prSet presAssocID="{92CA56E6-F72C-4BED-8CD0-D74552972444}" presName="hierRoot2" presStyleCnt="0"/>
      <dgm:spPr/>
    </dgm:pt>
    <dgm:pt modelId="{0B311039-DA9A-42F6-9BED-C5A08967F3D0}" type="pres">
      <dgm:prSet presAssocID="{92CA56E6-F72C-4BED-8CD0-D74552972444}" presName="composite2" presStyleCnt="0"/>
      <dgm:spPr/>
    </dgm:pt>
    <dgm:pt modelId="{331FD49B-71F2-4558-96BE-E3E2B4EDDC75}" type="pres">
      <dgm:prSet presAssocID="{92CA56E6-F72C-4BED-8CD0-D74552972444}" presName="background2" presStyleLbl="node2" presStyleIdx="1" presStyleCnt="2"/>
      <dgm:spPr/>
    </dgm:pt>
    <dgm:pt modelId="{4CAFE678-347B-4D88-9BCA-FB8CAA58B437}" type="pres">
      <dgm:prSet presAssocID="{92CA56E6-F72C-4BED-8CD0-D7455297244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3EF68-117F-4C85-8CD3-DB8A7C7D131F}" type="pres">
      <dgm:prSet presAssocID="{92CA56E6-F72C-4BED-8CD0-D74552972444}" presName="hierChild3" presStyleCnt="0"/>
      <dgm:spPr/>
    </dgm:pt>
  </dgm:ptLst>
  <dgm:cxnLst>
    <dgm:cxn modelId="{4170A10A-A702-450C-838A-187E93EB1056}" type="presOf" srcId="{B108624E-8D48-4B50-9680-826A326AE8A1}" destId="{4E1F81F3-4000-4A5D-98B2-D1FF8675C941}" srcOrd="0" destOrd="0" presId="urn:microsoft.com/office/officeart/2005/8/layout/hierarchy1"/>
    <dgm:cxn modelId="{901AA93C-2AEE-4062-A7BE-970ACE427586}" type="presOf" srcId="{B336F230-A11D-4C68-9616-52AB7FE3D4D6}" destId="{A79A4C50-132E-47F9-9426-09E5417D4C27}" srcOrd="0" destOrd="0" presId="urn:microsoft.com/office/officeart/2005/8/layout/hierarchy1"/>
    <dgm:cxn modelId="{3746C6B3-22BC-4E11-A60A-EE08224F02BB}" type="presOf" srcId="{DFC13F8B-0523-4497-BA5E-BCD145B568E0}" destId="{39A93D68-2C3A-4F5E-BAD7-36DE87886870}" srcOrd="0" destOrd="0" presId="urn:microsoft.com/office/officeart/2005/8/layout/hierarchy1"/>
    <dgm:cxn modelId="{2845285E-B1EE-47A8-BCF0-3362398848F5}" type="presOf" srcId="{92CA56E6-F72C-4BED-8CD0-D74552972444}" destId="{4CAFE678-347B-4D88-9BCA-FB8CAA58B437}" srcOrd="0" destOrd="0" presId="urn:microsoft.com/office/officeart/2005/8/layout/hierarchy1"/>
    <dgm:cxn modelId="{FB0B8034-6ECC-43C6-BE5C-3912424D9978}" srcId="{B336F230-A11D-4C68-9616-52AB7FE3D4D6}" destId="{92CA56E6-F72C-4BED-8CD0-D74552972444}" srcOrd="1" destOrd="0" parTransId="{E8B562DE-C0FD-4E44-AFF9-B6CCB6235537}" sibTransId="{0BD58D58-0F70-40B1-8584-3A4CC6B5AAFF}"/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E96790B3-AB42-4ABE-B6F7-17ED13D6BF7C}" type="presOf" srcId="{E8B562DE-C0FD-4E44-AFF9-B6CCB6235537}" destId="{1A8A41E8-BFF0-4EA6-A4EF-5298B2FF9F90}" srcOrd="0" destOrd="0" presId="urn:microsoft.com/office/officeart/2005/8/layout/hierarchy1"/>
    <dgm:cxn modelId="{FD0DA813-DAC0-4126-AC9C-4B905D69AF87}" srcId="{B336F230-A11D-4C68-9616-52AB7FE3D4D6}" destId="{24A51096-A86D-4BC7-BB7F-8C1029A122E4}" srcOrd="0" destOrd="0" parTransId="{DFC13F8B-0523-4497-BA5E-BCD145B568E0}" sibTransId="{CA4DF545-4943-4300-AB1F-BD7BE2252077}"/>
    <dgm:cxn modelId="{26DEAD67-0138-43C2-9D45-192C501043E1}" type="presOf" srcId="{24A51096-A86D-4BC7-BB7F-8C1029A122E4}" destId="{51E977AE-CE92-4ACC-B18F-076B182140B8}" srcOrd="0" destOrd="0" presId="urn:microsoft.com/office/officeart/2005/8/layout/hierarchy1"/>
    <dgm:cxn modelId="{F78EA226-50AD-4214-AFCC-E21EE8CACB9E}" type="presParOf" srcId="{4E1F81F3-4000-4A5D-98B2-D1FF8675C941}" destId="{17FCD4D7-F9C9-4696-A87A-09BDF64044FB}" srcOrd="0" destOrd="0" presId="urn:microsoft.com/office/officeart/2005/8/layout/hierarchy1"/>
    <dgm:cxn modelId="{9887EC72-0454-4CEF-9D24-44F8E015661D}" type="presParOf" srcId="{17FCD4D7-F9C9-4696-A87A-09BDF64044FB}" destId="{20757AA7-7AD1-44F5-ACF9-11A0F9E8A07E}" srcOrd="0" destOrd="0" presId="urn:microsoft.com/office/officeart/2005/8/layout/hierarchy1"/>
    <dgm:cxn modelId="{A802DBF1-F3C5-4290-9AEA-26330F3C0E75}" type="presParOf" srcId="{20757AA7-7AD1-44F5-ACF9-11A0F9E8A07E}" destId="{391BC557-8FC6-4C3F-A287-2E2469F062BF}" srcOrd="0" destOrd="0" presId="urn:microsoft.com/office/officeart/2005/8/layout/hierarchy1"/>
    <dgm:cxn modelId="{FDC39A64-7D95-4597-90E0-325D42C3C98B}" type="presParOf" srcId="{20757AA7-7AD1-44F5-ACF9-11A0F9E8A07E}" destId="{A79A4C50-132E-47F9-9426-09E5417D4C27}" srcOrd="1" destOrd="0" presId="urn:microsoft.com/office/officeart/2005/8/layout/hierarchy1"/>
    <dgm:cxn modelId="{69627BFF-05BA-4405-8ED2-090840AED7E5}" type="presParOf" srcId="{17FCD4D7-F9C9-4696-A87A-09BDF64044FB}" destId="{D913ED1C-819C-42F8-8180-83B238D31F4A}" srcOrd="1" destOrd="0" presId="urn:microsoft.com/office/officeart/2005/8/layout/hierarchy1"/>
    <dgm:cxn modelId="{0F179488-416D-4995-8F73-1BB323923EC5}" type="presParOf" srcId="{D913ED1C-819C-42F8-8180-83B238D31F4A}" destId="{39A93D68-2C3A-4F5E-BAD7-36DE87886870}" srcOrd="0" destOrd="0" presId="urn:microsoft.com/office/officeart/2005/8/layout/hierarchy1"/>
    <dgm:cxn modelId="{5407B33B-3F7B-4B3C-828A-4702F0433B1B}" type="presParOf" srcId="{D913ED1C-819C-42F8-8180-83B238D31F4A}" destId="{D0B11CF2-6D70-4E6C-AC74-DB6881D42FCC}" srcOrd="1" destOrd="0" presId="urn:microsoft.com/office/officeart/2005/8/layout/hierarchy1"/>
    <dgm:cxn modelId="{5E4449DD-2B2E-49EF-BBB0-4E2A32F6521E}" type="presParOf" srcId="{D0B11CF2-6D70-4E6C-AC74-DB6881D42FCC}" destId="{FB93E939-E2BA-4D7E-ADD4-C75F5C852FCD}" srcOrd="0" destOrd="0" presId="urn:microsoft.com/office/officeart/2005/8/layout/hierarchy1"/>
    <dgm:cxn modelId="{B695820C-736E-4BED-B81B-81772359D933}" type="presParOf" srcId="{FB93E939-E2BA-4D7E-ADD4-C75F5C852FCD}" destId="{C0B5FC2A-2638-44FB-BECD-467636FACAB5}" srcOrd="0" destOrd="0" presId="urn:microsoft.com/office/officeart/2005/8/layout/hierarchy1"/>
    <dgm:cxn modelId="{5403AEF9-ED89-4A84-9691-634FFABF0403}" type="presParOf" srcId="{FB93E939-E2BA-4D7E-ADD4-C75F5C852FCD}" destId="{51E977AE-CE92-4ACC-B18F-076B182140B8}" srcOrd="1" destOrd="0" presId="urn:microsoft.com/office/officeart/2005/8/layout/hierarchy1"/>
    <dgm:cxn modelId="{CC31E1DA-F379-480A-B9F5-44015BB5F398}" type="presParOf" srcId="{D0B11CF2-6D70-4E6C-AC74-DB6881D42FCC}" destId="{4B1FF033-FA7A-4BAE-BE87-DC5D6B3943FA}" srcOrd="1" destOrd="0" presId="urn:microsoft.com/office/officeart/2005/8/layout/hierarchy1"/>
    <dgm:cxn modelId="{9E33C2D7-DEA7-4974-9A0D-86692C2CCD7E}" type="presParOf" srcId="{D913ED1C-819C-42F8-8180-83B238D31F4A}" destId="{1A8A41E8-BFF0-4EA6-A4EF-5298B2FF9F90}" srcOrd="2" destOrd="0" presId="urn:microsoft.com/office/officeart/2005/8/layout/hierarchy1"/>
    <dgm:cxn modelId="{1DD8F36C-A46F-4A68-82C0-E483779AA87D}" type="presParOf" srcId="{D913ED1C-819C-42F8-8180-83B238D31F4A}" destId="{A569969A-2715-4383-9B87-63FC9178ECCB}" srcOrd="3" destOrd="0" presId="urn:microsoft.com/office/officeart/2005/8/layout/hierarchy1"/>
    <dgm:cxn modelId="{1550B291-A083-47B9-848E-C606A401E1DA}" type="presParOf" srcId="{A569969A-2715-4383-9B87-63FC9178ECCB}" destId="{0B311039-DA9A-42F6-9BED-C5A08967F3D0}" srcOrd="0" destOrd="0" presId="urn:microsoft.com/office/officeart/2005/8/layout/hierarchy1"/>
    <dgm:cxn modelId="{0761F497-658B-40A5-A553-22F6CDC89E73}" type="presParOf" srcId="{0B311039-DA9A-42F6-9BED-C5A08967F3D0}" destId="{331FD49B-71F2-4558-96BE-E3E2B4EDDC75}" srcOrd="0" destOrd="0" presId="urn:microsoft.com/office/officeart/2005/8/layout/hierarchy1"/>
    <dgm:cxn modelId="{CA562F3B-B3A9-4DE4-B0B4-44D1BBC70D5C}" type="presParOf" srcId="{0B311039-DA9A-42F6-9BED-C5A08967F3D0}" destId="{4CAFE678-347B-4D88-9BCA-FB8CAA58B437}" srcOrd="1" destOrd="0" presId="urn:microsoft.com/office/officeart/2005/8/layout/hierarchy1"/>
    <dgm:cxn modelId="{3E9978D9-0C4B-4E18-9F4C-A273C7AAF80C}" type="presParOf" srcId="{A569969A-2715-4383-9B87-63FC9178ECCB}" destId="{49A3EF68-117F-4C85-8CD3-DB8A7C7D13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en-US" sz="14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Peningkatan</a:t>
          </a:r>
          <a:r>
            <a:rPr kumimoji="0" lang="en-US" sz="1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Penataan</a:t>
          </a:r>
          <a:r>
            <a:rPr kumimoji="0" lang="en-US" sz="1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Pertanahan</a:t>
          </a:r>
          <a:r>
            <a:rPr kumimoji="0" lang="en-US" sz="1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&amp; Tata</a:t>
          </a:r>
          <a:r>
            <a:rPr kumimoji="0" lang="en-US" sz="1400" b="1" i="0" u="none" strike="noStrike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Bangunan</a:t>
          </a:r>
          <a:endParaRPr lang="en-US" sz="1400" dirty="0"/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/>
        </a:p>
      </dgm:t>
    </dgm:pt>
    <dgm:pt modelId="{24A51096-A86D-4BC7-BB7F-8C1029A122E4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700" dirty="0" err="1"/>
            <a:t>Peningkatan</a:t>
          </a:r>
          <a:r>
            <a:rPr lang="en-US" sz="700" dirty="0"/>
            <a:t> </a:t>
          </a:r>
          <a:r>
            <a:rPr lang="en-US" sz="700" dirty="0" err="1"/>
            <a:t>Pembanguan</a:t>
          </a:r>
          <a:r>
            <a:rPr lang="en-US" sz="700" dirty="0"/>
            <a:t> &amp; </a:t>
          </a:r>
          <a:r>
            <a:rPr lang="en-US" sz="700" dirty="0" err="1"/>
            <a:t>Penataan</a:t>
          </a:r>
          <a:r>
            <a:rPr lang="en-US" sz="700" dirty="0"/>
            <a:t> </a:t>
          </a:r>
          <a:r>
            <a:rPr lang="en-US" sz="700" dirty="0" err="1"/>
            <a:t>Bangunan</a:t>
          </a:r>
          <a:endParaRPr lang="en-US" sz="700" dirty="0"/>
        </a:p>
      </dgm:t>
    </dgm:pt>
    <dgm:pt modelId="{DFC13F8B-0523-4497-BA5E-BCD145B568E0}" type="parTrans" cxnId="{FD0DA813-DAC0-4126-AC9C-4B905D69AF87}">
      <dgm:prSet/>
      <dgm:spPr/>
      <dgm:t>
        <a:bodyPr/>
        <a:lstStyle/>
        <a:p>
          <a:endParaRPr lang="en-US"/>
        </a:p>
      </dgm:t>
    </dgm:pt>
    <dgm:pt modelId="{CA4DF545-4943-4300-AB1F-BD7BE2252077}" type="sibTrans" cxnId="{FD0DA813-DAC0-4126-AC9C-4B905D69AF87}">
      <dgm:prSet/>
      <dgm:spPr/>
      <dgm:t>
        <a:bodyPr/>
        <a:lstStyle/>
        <a:p>
          <a:endParaRPr lang="en-US"/>
        </a:p>
      </dgm:t>
    </dgm:pt>
    <dgm:pt modelId="{92CA56E6-F72C-4BED-8CD0-D74552972444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Pertanahan</a:t>
          </a:r>
          <a:endParaRPr lang="en-US" dirty="0"/>
        </a:p>
      </dgm:t>
    </dgm:pt>
    <dgm:pt modelId="{E8B562DE-C0FD-4E44-AFF9-B6CCB6235537}" type="parTrans" cxnId="{FB0B8034-6ECC-43C6-BE5C-3912424D9978}">
      <dgm:prSet/>
      <dgm:spPr/>
      <dgm:t>
        <a:bodyPr/>
        <a:lstStyle/>
        <a:p>
          <a:endParaRPr lang="en-US"/>
        </a:p>
      </dgm:t>
    </dgm:pt>
    <dgm:pt modelId="{0BD58D58-0F70-40B1-8584-3A4CC6B5AAFF}" type="sibTrans" cxnId="{FB0B8034-6ECC-43C6-BE5C-3912424D9978}">
      <dgm:prSet/>
      <dgm:spPr/>
      <dgm:t>
        <a:bodyPr/>
        <a:lstStyle/>
        <a:p>
          <a:endParaRPr lang="en-US"/>
        </a:p>
      </dgm:t>
    </dgm:pt>
    <dgm:pt modelId="{7C0B7DC8-3A28-450B-BB8D-931049245DBA}">
      <dgm:prSet phldrT="[Text]" custT="1"/>
      <dgm:spPr/>
      <dgm:t>
        <a:bodyPr/>
        <a:lstStyle/>
        <a:p>
          <a:r>
            <a:rPr lang="en-US" sz="800" dirty="0" err="1"/>
            <a:t>melakukan</a:t>
          </a:r>
          <a:r>
            <a:rPr lang="en-US" sz="800" dirty="0"/>
            <a:t> </a:t>
          </a:r>
          <a:r>
            <a:rPr lang="en-US" sz="800" dirty="0" err="1"/>
            <a:t>pemeriksaan</a:t>
          </a:r>
          <a:r>
            <a:rPr lang="en-US" sz="800" dirty="0"/>
            <a:t> dan </a:t>
          </a:r>
          <a:r>
            <a:rPr lang="en-US" sz="800" dirty="0" err="1"/>
            <a:t>menyiapkan</a:t>
          </a:r>
          <a:r>
            <a:rPr lang="en-US" sz="800" dirty="0"/>
            <a:t> </a:t>
          </a:r>
          <a:r>
            <a:rPr lang="en-US" sz="800" dirty="0" err="1"/>
            <a:t>rekomendasi</a:t>
          </a:r>
          <a:r>
            <a:rPr lang="en-US" sz="800" dirty="0"/>
            <a:t> </a:t>
          </a:r>
          <a:r>
            <a:rPr lang="en-US" sz="800" dirty="0" err="1"/>
            <a:t>pengesahan</a:t>
          </a:r>
          <a:r>
            <a:rPr lang="en-US" sz="800" dirty="0"/>
            <a:t> </a:t>
          </a:r>
          <a:r>
            <a:rPr lang="en-US" sz="800" dirty="0" err="1"/>
            <a:t>perencanaan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negara/</a:t>
          </a:r>
          <a:r>
            <a:rPr lang="en-US" sz="800" dirty="0" err="1"/>
            <a:t>daerah</a:t>
          </a:r>
          <a:endParaRPr lang="en-US" sz="800" dirty="0"/>
        </a:p>
      </dgm:t>
    </dgm:pt>
    <dgm:pt modelId="{9FB4DB1E-55F6-45FC-9E91-AE944CEBECD8}" type="parTrans" cxnId="{B39C9FFF-CB5A-461E-A3B3-CAB8128F7159}">
      <dgm:prSet/>
      <dgm:spPr/>
      <dgm:t>
        <a:bodyPr/>
        <a:lstStyle/>
        <a:p>
          <a:endParaRPr lang="en-US"/>
        </a:p>
      </dgm:t>
    </dgm:pt>
    <dgm:pt modelId="{386BFD30-EBFC-4C0F-96D1-80DD4D71B015}" type="sibTrans" cxnId="{B39C9FFF-CB5A-461E-A3B3-CAB8128F7159}">
      <dgm:prSet/>
      <dgm:spPr/>
      <dgm:t>
        <a:bodyPr/>
        <a:lstStyle/>
        <a:p>
          <a:endParaRPr lang="en-US"/>
        </a:p>
      </dgm:t>
    </dgm:pt>
    <dgm:pt modelId="{917AA14B-07BB-4919-BEA2-E1397C2A9C5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700" dirty="0" err="1"/>
            <a:t>Menyiapkan</a:t>
          </a:r>
          <a:r>
            <a:rPr lang="en-US" sz="700" dirty="0"/>
            <a:t> Program </a:t>
          </a:r>
          <a:r>
            <a:rPr lang="en-US" sz="700" dirty="0" err="1"/>
            <a:t>Penataan</a:t>
          </a:r>
          <a:r>
            <a:rPr lang="en-US" sz="700" dirty="0"/>
            <a:t> </a:t>
          </a:r>
          <a:r>
            <a:rPr lang="en-US" sz="700" dirty="0" err="1"/>
            <a:t>bangunan</a:t>
          </a:r>
          <a:r>
            <a:rPr lang="en-US" sz="700" dirty="0"/>
            <a:t> </a:t>
          </a:r>
          <a:r>
            <a:rPr lang="en-US" sz="700" dirty="0" err="1"/>
            <a:t>gedung</a:t>
          </a:r>
          <a:r>
            <a:rPr lang="en-US" sz="700" dirty="0"/>
            <a:t> negara/</a:t>
          </a:r>
          <a:r>
            <a:rPr lang="en-US" sz="700" dirty="0" err="1"/>
            <a:t>daerah</a:t>
          </a:r>
          <a:endParaRPr lang="en-US" sz="700" dirty="0"/>
        </a:p>
      </dgm:t>
    </dgm:pt>
    <dgm:pt modelId="{3F0E330A-2F3A-489C-AD44-86F1A44E2179}" type="parTrans" cxnId="{FAF3072E-7D5D-49E9-B69B-31E2C62437B2}">
      <dgm:prSet/>
      <dgm:spPr/>
      <dgm:t>
        <a:bodyPr/>
        <a:lstStyle/>
        <a:p>
          <a:endParaRPr lang="en-US"/>
        </a:p>
      </dgm:t>
    </dgm:pt>
    <dgm:pt modelId="{2EFBFA75-B32A-4ECA-BDB2-C4221E4AF624}" type="sibTrans" cxnId="{FAF3072E-7D5D-49E9-B69B-31E2C62437B2}">
      <dgm:prSet/>
      <dgm:spPr/>
      <dgm:t>
        <a:bodyPr/>
        <a:lstStyle/>
        <a:p>
          <a:endParaRPr lang="en-US"/>
        </a:p>
      </dgm:t>
    </dgm:pt>
    <dgm:pt modelId="{3803A7BC-E6E2-472C-B00B-B7334F34032B}">
      <dgm:prSet phldrT="[Text]"/>
      <dgm:spPr/>
      <dgm:t>
        <a:bodyPr/>
        <a:lstStyle/>
        <a:p>
          <a:r>
            <a:rPr lang="id-ID" dirty="0"/>
            <a:t>mengumpulkan dan mengolah bahan dalam pelaksanaan rapat koordinasi masalah sengketa tanah</a:t>
          </a:r>
          <a:endParaRPr lang="en-US" dirty="0"/>
        </a:p>
      </dgm:t>
    </dgm:pt>
    <dgm:pt modelId="{A18C2611-6B15-4693-81E2-0003855BE6DB}" type="parTrans" cxnId="{4730C278-ACEE-4EC0-8ECA-D2E080A0AB2A}">
      <dgm:prSet/>
      <dgm:spPr/>
      <dgm:t>
        <a:bodyPr/>
        <a:lstStyle/>
        <a:p>
          <a:endParaRPr lang="en-US"/>
        </a:p>
      </dgm:t>
    </dgm:pt>
    <dgm:pt modelId="{87E65882-1A0B-46CB-B26B-0A1DC0FB20EF}" type="sibTrans" cxnId="{4730C278-ACEE-4EC0-8ECA-D2E080A0AB2A}">
      <dgm:prSet/>
      <dgm:spPr/>
      <dgm:t>
        <a:bodyPr/>
        <a:lstStyle/>
        <a:p>
          <a:endParaRPr lang="en-US"/>
        </a:p>
      </dgm:t>
    </dgm:pt>
    <dgm:pt modelId="{277032C9-8445-4775-BA1C-19786F950825}">
      <dgm:prSet phldrT="[Text]" custT="1"/>
      <dgm:spPr/>
      <dgm:t>
        <a:bodyPr/>
        <a:lstStyle/>
        <a:p>
          <a:r>
            <a:rPr lang="en-US" sz="800" dirty="0" err="1"/>
            <a:t>melaksanakan</a:t>
          </a:r>
          <a:r>
            <a:rPr lang="en-US" sz="800" dirty="0"/>
            <a:t> </a:t>
          </a:r>
          <a:r>
            <a:rPr lang="en-US" sz="800" dirty="0" err="1"/>
            <a:t>pendataan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</a:t>
          </a:r>
          <a:r>
            <a:rPr lang="en-US" sz="800" dirty="0" err="1"/>
            <a:t>daerah</a:t>
          </a:r>
          <a:endParaRPr lang="en-US" sz="800" dirty="0"/>
        </a:p>
      </dgm:t>
    </dgm:pt>
    <dgm:pt modelId="{D3BA209A-8575-43EB-B286-E4EC56DD174A}" type="parTrans" cxnId="{9E42C5D3-048B-4E90-B158-75A552002B6E}">
      <dgm:prSet/>
      <dgm:spPr/>
      <dgm:t>
        <a:bodyPr/>
        <a:lstStyle/>
        <a:p>
          <a:endParaRPr lang="en-US"/>
        </a:p>
      </dgm:t>
    </dgm:pt>
    <dgm:pt modelId="{A7853A28-7DD9-4DF6-9939-D5CACE48AADE}" type="sibTrans" cxnId="{9E42C5D3-048B-4E90-B158-75A552002B6E}">
      <dgm:prSet/>
      <dgm:spPr/>
      <dgm:t>
        <a:bodyPr/>
        <a:lstStyle/>
        <a:p>
          <a:endParaRPr lang="en-US"/>
        </a:p>
      </dgm:t>
    </dgm:pt>
    <dgm:pt modelId="{180DE7AF-61D5-4A65-98E5-B0D50F7EE91B}">
      <dgm:prSet phldrT="[Text]" custT="1"/>
      <dgm:spPr/>
      <dgm:t>
        <a:bodyPr/>
        <a:lstStyle/>
        <a:p>
          <a:r>
            <a:rPr lang="en-US" sz="800" dirty="0" err="1"/>
            <a:t>Pengaturan</a:t>
          </a:r>
          <a:r>
            <a:rPr lang="en-US" sz="800" dirty="0"/>
            <a:t> </a:t>
          </a:r>
          <a:r>
            <a:rPr lang="en-US" sz="800" dirty="0" err="1"/>
            <a:t>pemanfaatan</a:t>
          </a:r>
          <a:r>
            <a:rPr lang="en-US" sz="800" dirty="0"/>
            <a:t> </a:t>
          </a:r>
          <a:r>
            <a:rPr lang="en-US" sz="800" dirty="0" err="1"/>
            <a:t>bangunan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</a:t>
          </a:r>
          <a:r>
            <a:rPr lang="en-US" sz="800" dirty="0" err="1"/>
            <a:t>daerah</a:t>
          </a:r>
          <a:endParaRPr lang="en-US" sz="800" dirty="0"/>
        </a:p>
      </dgm:t>
    </dgm:pt>
    <dgm:pt modelId="{857D1663-13FD-4B9E-9AA7-83C3318D7B35}" type="parTrans" cxnId="{CF56C2C2-8B95-4F07-8CB8-3DE9088E1DEA}">
      <dgm:prSet/>
      <dgm:spPr/>
      <dgm:t>
        <a:bodyPr/>
        <a:lstStyle/>
        <a:p>
          <a:endParaRPr lang="en-US"/>
        </a:p>
      </dgm:t>
    </dgm:pt>
    <dgm:pt modelId="{26EDCB1B-650B-4E18-A815-566179707DBF}" type="sibTrans" cxnId="{CF56C2C2-8B95-4F07-8CB8-3DE9088E1DEA}">
      <dgm:prSet/>
      <dgm:spPr/>
      <dgm:t>
        <a:bodyPr/>
        <a:lstStyle/>
        <a:p>
          <a:endParaRPr lang="en-US"/>
        </a:p>
      </dgm:t>
    </dgm:pt>
    <dgm:pt modelId="{5F1F0177-9865-452C-9086-799DB73C6BBC}">
      <dgm:prSet phldrT="[Text]" custT="1"/>
      <dgm:spPr/>
      <dgm:t>
        <a:bodyPr/>
        <a:lstStyle/>
        <a:p>
          <a:r>
            <a:rPr lang="en-US" sz="800" dirty="0" err="1"/>
            <a:t>pengawasan</a:t>
          </a:r>
          <a:r>
            <a:rPr lang="en-US" sz="800" dirty="0"/>
            <a:t> dan </a:t>
          </a:r>
          <a:r>
            <a:rPr lang="en-US" sz="800" dirty="0" err="1"/>
            <a:t>pengendalian</a:t>
          </a:r>
          <a:r>
            <a:rPr lang="en-US" sz="800" dirty="0"/>
            <a:t> </a:t>
          </a:r>
          <a:r>
            <a:rPr lang="en-US" sz="800" dirty="0" err="1"/>
            <a:t>pemanfaatan</a:t>
          </a:r>
          <a:r>
            <a:rPr lang="en-US" sz="800" dirty="0"/>
            <a:t> dan </a:t>
          </a:r>
          <a:r>
            <a:rPr lang="en-US" sz="800" dirty="0" err="1"/>
            <a:t>pembangunan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</a:t>
          </a:r>
          <a:r>
            <a:rPr lang="en-US" sz="800" dirty="0" err="1"/>
            <a:t>daerah</a:t>
          </a:r>
          <a:endParaRPr lang="en-US" sz="800" dirty="0"/>
        </a:p>
      </dgm:t>
    </dgm:pt>
    <dgm:pt modelId="{866D1EB6-8D6F-41BC-AF92-76EE7281D47C}" type="parTrans" cxnId="{AD126A16-50F4-4AFF-8C6B-CFBD16929F04}">
      <dgm:prSet/>
      <dgm:spPr/>
      <dgm:t>
        <a:bodyPr/>
        <a:lstStyle/>
        <a:p>
          <a:endParaRPr lang="en-US"/>
        </a:p>
      </dgm:t>
    </dgm:pt>
    <dgm:pt modelId="{B1350301-E3B3-4252-86BD-48973B738630}" type="sibTrans" cxnId="{AD126A16-50F4-4AFF-8C6B-CFBD16929F04}">
      <dgm:prSet/>
      <dgm:spPr/>
      <dgm:t>
        <a:bodyPr/>
        <a:lstStyle/>
        <a:p>
          <a:endParaRPr lang="en-US"/>
        </a:p>
      </dgm:t>
    </dgm:pt>
    <dgm:pt modelId="{A7202BB1-BE9A-4AD9-B04A-2A6834ECCEB6}">
      <dgm:prSet phldrT="[Text]" custT="1"/>
      <dgm:spPr/>
      <dgm:t>
        <a:bodyPr/>
        <a:lstStyle/>
        <a:p>
          <a:r>
            <a:rPr lang="en-US" sz="800" dirty="0" err="1"/>
            <a:t>Menafsir</a:t>
          </a:r>
          <a:r>
            <a:rPr lang="en-US" sz="800" dirty="0"/>
            <a:t> dan </a:t>
          </a:r>
          <a:r>
            <a:rPr lang="en-US" sz="800" dirty="0" err="1"/>
            <a:t>menilai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</a:t>
          </a:r>
          <a:r>
            <a:rPr lang="en-US" sz="800" dirty="0" err="1"/>
            <a:t>daerah</a:t>
          </a:r>
          <a:endParaRPr lang="en-US" sz="800" dirty="0"/>
        </a:p>
      </dgm:t>
    </dgm:pt>
    <dgm:pt modelId="{3CD67CC9-45A2-4141-A5DB-A702AA10CD48}" type="parTrans" cxnId="{AB829226-BE89-47A5-A8AC-98A58AE10C8C}">
      <dgm:prSet/>
      <dgm:spPr/>
      <dgm:t>
        <a:bodyPr/>
        <a:lstStyle/>
        <a:p>
          <a:endParaRPr lang="en-US"/>
        </a:p>
      </dgm:t>
    </dgm:pt>
    <dgm:pt modelId="{62B16E70-297E-4995-937B-9763E40BFEE0}" type="sibTrans" cxnId="{AB829226-BE89-47A5-A8AC-98A58AE10C8C}">
      <dgm:prSet/>
      <dgm:spPr/>
      <dgm:t>
        <a:bodyPr/>
        <a:lstStyle/>
        <a:p>
          <a:endParaRPr lang="en-US"/>
        </a:p>
      </dgm:t>
    </dgm:pt>
    <dgm:pt modelId="{BB8CF637-C5A9-47E3-B9C4-F9A037638463}">
      <dgm:prSet phldrT="[Text]" custT="1"/>
      <dgm:spPr/>
      <dgm:t>
        <a:bodyPr/>
        <a:lstStyle/>
        <a:p>
          <a:r>
            <a:rPr lang="en-US" sz="800" dirty="0" err="1"/>
            <a:t>membuat</a:t>
          </a:r>
          <a:r>
            <a:rPr lang="en-US" sz="800" dirty="0"/>
            <a:t> </a:t>
          </a:r>
          <a:r>
            <a:rPr lang="en-US" sz="800" dirty="0" err="1"/>
            <a:t>pertimbangan</a:t>
          </a:r>
          <a:r>
            <a:rPr lang="en-US" sz="800" dirty="0"/>
            <a:t> </a:t>
          </a:r>
          <a:r>
            <a:rPr lang="en-US" sz="800" dirty="0" err="1"/>
            <a:t>teknis</a:t>
          </a:r>
          <a:r>
            <a:rPr lang="en-US" sz="800" dirty="0"/>
            <a:t> </a:t>
          </a:r>
          <a:r>
            <a:rPr lang="en-US" sz="800" dirty="0" err="1"/>
            <a:t>penghapusan</a:t>
          </a:r>
          <a:r>
            <a:rPr lang="en-US" sz="800" dirty="0"/>
            <a:t> </a:t>
          </a:r>
          <a:r>
            <a:rPr lang="en-US" sz="800" dirty="0" err="1"/>
            <a:t>bangunan</a:t>
          </a:r>
          <a:r>
            <a:rPr lang="en-US" sz="800" dirty="0"/>
            <a:t> </a:t>
          </a:r>
          <a:r>
            <a:rPr lang="en-US" sz="800" dirty="0" err="1"/>
            <a:t>gedung</a:t>
          </a:r>
          <a:r>
            <a:rPr lang="en-US" sz="800" dirty="0"/>
            <a:t> negara/</a:t>
          </a:r>
          <a:r>
            <a:rPr lang="en-US" sz="800" dirty="0" err="1"/>
            <a:t>daerah</a:t>
          </a:r>
          <a:endParaRPr lang="en-US" sz="800" dirty="0"/>
        </a:p>
      </dgm:t>
    </dgm:pt>
    <dgm:pt modelId="{075F17EB-BBBA-43E0-B007-82F099A34948}" type="parTrans" cxnId="{2F40E23C-B08A-462A-BDA2-63A2ED043581}">
      <dgm:prSet/>
      <dgm:spPr/>
      <dgm:t>
        <a:bodyPr/>
        <a:lstStyle/>
        <a:p>
          <a:endParaRPr lang="en-US"/>
        </a:p>
      </dgm:t>
    </dgm:pt>
    <dgm:pt modelId="{03175ABC-5928-4953-BDC1-D2FB6837DEE6}" type="sibTrans" cxnId="{2F40E23C-B08A-462A-BDA2-63A2ED043581}">
      <dgm:prSet/>
      <dgm:spPr/>
      <dgm:t>
        <a:bodyPr/>
        <a:lstStyle/>
        <a:p>
          <a:endParaRPr lang="en-US"/>
        </a:p>
      </dgm:t>
    </dgm:pt>
    <dgm:pt modelId="{AB367B02-049A-4CC5-AC99-26F5B77AD280}">
      <dgm:prSet phldrT="[Text]"/>
      <dgm:spPr/>
      <dgm:t>
        <a:bodyPr/>
        <a:lstStyle/>
        <a:p>
          <a:r>
            <a:rPr lang="id-ID" dirty="0"/>
            <a:t>mengumpulkan dan mengolah data dalam melaksanakan penyelenggaraan administrasi pertanahan</a:t>
          </a:r>
          <a:endParaRPr lang="en-US" dirty="0"/>
        </a:p>
      </dgm:t>
    </dgm:pt>
    <dgm:pt modelId="{78A4965B-D00A-46CF-ACA1-885B26ABE3BE}" type="parTrans" cxnId="{EA329CF5-ADE7-4197-A317-DCDD6B7AF5C4}">
      <dgm:prSet/>
      <dgm:spPr/>
      <dgm:t>
        <a:bodyPr/>
        <a:lstStyle/>
        <a:p>
          <a:endParaRPr lang="en-US"/>
        </a:p>
      </dgm:t>
    </dgm:pt>
    <dgm:pt modelId="{EF711D81-E492-4EC7-894B-98541B7C22EE}" type="sibTrans" cxnId="{EA329CF5-ADE7-4197-A317-DCDD6B7AF5C4}">
      <dgm:prSet/>
      <dgm:spPr/>
      <dgm:t>
        <a:bodyPr/>
        <a:lstStyle/>
        <a:p>
          <a:endParaRPr lang="en-US"/>
        </a:p>
      </dgm:t>
    </dgm:pt>
    <dgm:pt modelId="{74F95C6F-738A-4A6D-99D6-F8ADAA7D1920}">
      <dgm:prSet phldrT="[Text]" custT="1"/>
      <dgm:spPr/>
      <dgm:t>
        <a:bodyPr/>
        <a:lstStyle/>
        <a:p>
          <a:r>
            <a:rPr lang="en-US" sz="700" dirty="0" err="1"/>
            <a:t>Melaksanakan</a:t>
          </a:r>
          <a:r>
            <a:rPr lang="en-US" sz="700" dirty="0"/>
            <a:t> </a:t>
          </a:r>
          <a:r>
            <a:rPr lang="en-US" sz="700" dirty="0" err="1"/>
            <a:t>perencanaan</a:t>
          </a:r>
          <a:r>
            <a:rPr lang="en-US" sz="700" dirty="0"/>
            <a:t>, </a:t>
          </a:r>
          <a:r>
            <a:rPr lang="en-US" sz="700" dirty="0" err="1"/>
            <a:t>pembangunan</a:t>
          </a:r>
          <a:r>
            <a:rPr lang="en-US" sz="700" dirty="0"/>
            <a:t>, </a:t>
          </a:r>
          <a:r>
            <a:rPr lang="en-US" sz="700" dirty="0" err="1"/>
            <a:t>pemanfaatan</a:t>
          </a:r>
          <a:r>
            <a:rPr lang="en-US" sz="700" dirty="0"/>
            <a:t>, </a:t>
          </a:r>
          <a:r>
            <a:rPr lang="en-US" sz="700" dirty="0" err="1"/>
            <a:t>bantuan</a:t>
          </a:r>
          <a:r>
            <a:rPr lang="en-US" sz="700" dirty="0"/>
            <a:t> dan </a:t>
          </a:r>
          <a:r>
            <a:rPr lang="en-US" sz="700" dirty="0" err="1"/>
            <a:t>bimbingan</a:t>
          </a:r>
          <a:r>
            <a:rPr lang="en-US" sz="700" dirty="0"/>
            <a:t> </a:t>
          </a:r>
          <a:r>
            <a:rPr lang="en-US" sz="700" dirty="0" err="1"/>
            <a:t>teknis</a:t>
          </a:r>
          <a:r>
            <a:rPr lang="en-US" sz="700" dirty="0"/>
            <a:t> </a:t>
          </a:r>
          <a:r>
            <a:rPr lang="en-US" sz="700" dirty="0" err="1"/>
            <a:t>perencanaan</a:t>
          </a:r>
          <a:r>
            <a:rPr lang="en-US" sz="700" dirty="0"/>
            <a:t> </a:t>
          </a:r>
        </a:p>
      </dgm:t>
    </dgm:pt>
    <dgm:pt modelId="{E0B79D1F-CEC0-4D02-B21A-E6C7997FF933}" type="parTrans" cxnId="{030E5A6F-1549-4022-94B8-753283A8D4E0}">
      <dgm:prSet/>
      <dgm:spPr/>
      <dgm:t>
        <a:bodyPr/>
        <a:lstStyle/>
        <a:p>
          <a:endParaRPr lang="en-US"/>
        </a:p>
      </dgm:t>
    </dgm:pt>
    <dgm:pt modelId="{E7F2F13F-EDE6-449D-A9CB-3C559FA081BF}" type="sibTrans" cxnId="{030E5A6F-1549-4022-94B8-753283A8D4E0}">
      <dgm:prSet/>
      <dgm:spPr/>
      <dgm:t>
        <a:bodyPr/>
        <a:lstStyle/>
        <a:p>
          <a:endParaRPr lang="en-US"/>
        </a:p>
      </dgm:t>
    </dgm:pt>
    <dgm:pt modelId="{75EEF263-EB58-4984-B4D2-C1F464E12A74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/>
            <a:t>Fasilitasi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sengketa</a:t>
          </a:r>
          <a:r>
            <a:rPr lang="en-US" dirty="0"/>
            <a:t> </a:t>
          </a:r>
          <a:r>
            <a:rPr lang="en-US" dirty="0" err="1"/>
            <a:t>tanah</a:t>
          </a:r>
          <a:endParaRPr lang="en-US" dirty="0"/>
        </a:p>
      </dgm:t>
    </dgm:pt>
    <dgm:pt modelId="{3E96E41B-6D16-4186-A925-D6EA8F22B220}" type="parTrans" cxnId="{AE97FF39-8514-4534-B7C5-77D0FFA7A309}">
      <dgm:prSet/>
      <dgm:spPr/>
      <dgm:t>
        <a:bodyPr/>
        <a:lstStyle/>
        <a:p>
          <a:endParaRPr lang="en-US"/>
        </a:p>
      </dgm:t>
    </dgm:pt>
    <dgm:pt modelId="{55FBBB9B-74FA-49CD-9EF4-E48E63DD2AB1}" type="sibTrans" cxnId="{AE97FF39-8514-4534-B7C5-77D0FFA7A309}">
      <dgm:prSet/>
      <dgm:spPr/>
      <dgm:t>
        <a:bodyPr/>
        <a:lstStyle/>
        <a:p>
          <a:endParaRPr lang="en-US"/>
        </a:p>
      </dgm:t>
    </dgm:pt>
    <dgm:pt modelId="{045D1F8A-B7BF-475F-BA86-2B5DA1130E94}">
      <dgm:prSet phldrT="[Text]"/>
      <dgm:spPr/>
      <dgm:t>
        <a:bodyPr/>
        <a:lstStyle/>
        <a:p>
          <a:r>
            <a:rPr lang="en-US" dirty="0" err="1" smtClean="0"/>
            <a:t>Pengadaan</a:t>
          </a:r>
          <a:r>
            <a:rPr lang="en-US" dirty="0" smtClean="0"/>
            <a:t> </a:t>
          </a:r>
          <a:r>
            <a:rPr lang="en-US" dirty="0" err="1" smtClean="0"/>
            <a:t>tanah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pembangunan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umum</a:t>
          </a:r>
          <a:endParaRPr lang="en-US" dirty="0"/>
        </a:p>
      </dgm:t>
    </dgm:pt>
    <dgm:pt modelId="{D3B73E38-A1DA-4451-A523-96CE5060D3A5}" type="parTrans" cxnId="{31F3644E-4659-4154-AA90-A7E2CA5C3557}">
      <dgm:prSet/>
      <dgm:spPr/>
      <dgm:t>
        <a:bodyPr/>
        <a:lstStyle/>
        <a:p>
          <a:endParaRPr lang="en-US"/>
        </a:p>
      </dgm:t>
    </dgm:pt>
    <dgm:pt modelId="{2148B08F-A8E4-423C-9F1D-0BD2615ACAF4}" type="sibTrans" cxnId="{31F3644E-4659-4154-AA90-A7E2CA5C3557}">
      <dgm:prSet/>
      <dgm:spPr/>
      <dgm:t>
        <a:bodyPr/>
        <a:lstStyle/>
        <a:p>
          <a:endParaRPr lang="en-US"/>
        </a:p>
      </dgm:t>
    </dgm:pt>
    <dgm:pt modelId="{61BD7D1C-CB7C-42C7-973E-0BC6D3A3F5F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00" dirty="0" err="1" smtClean="0">
              <a:latin typeface="+mn-lt"/>
            </a:rPr>
            <a:t>Inventarisir</a:t>
          </a:r>
          <a:r>
            <a:rPr lang="en-US" sz="800" dirty="0" smtClean="0">
              <a:latin typeface="+mn-lt"/>
            </a:rPr>
            <a:t> </a:t>
          </a:r>
          <a:r>
            <a:rPr lang="en-US" sz="800" dirty="0" err="1" smtClean="0">
              <a:latin typeface="+mn-lt"/>
            </a:rPr>
            <a:t>pengajuan</a:t>
          </a:r>
          <a:r>
            <a:rPr lang="en-US" sz="800" dirty="0" smtClean="0">
              <a:latin typeface="+mn-lt"/>
            </a:rPr>
            <a:t> </a:t>
          </a:r>
          <a:r>
            <a:rPr lang="en-US" sz="800" dirty="0" err="1" smtClean="0">
              <a:latin typeface="+mn-lt"/>
            </a:rPr>
            <a:t>sengketa</a:t>
          </a:r>
          <a:r>
            <a:rPr lang="en-US" sz="800" dirty="0" smtClean="0">
              <a:latin typeface="+mn-lt"/>
            </a:rPr>
            <a:t> </a:t>
          </a:r>
          <a:r>
            <a:rPr lang="en-US" sz="800" dirty="0" err="1" smtClean="0">
              <a:latin typeface="+mn-lt"/>
            </a:rPr>
            <a:t>tanah</a:t>
          </a:r>
          <a:r>
            <a:rPr lang="en-US" sz="800" dirty="0" smtClean="0">
              <a:latin typeface="+mn-lt"/>
            </a:rPr>
            <a:t> </a:t>
          </a:r>
          <a:r>
            <a:rPr lang="en-US" sz="800" dirty="0" err="1" smtClean="0">
              <a:latin typeface="+mn-lt"/>
            </a:rPr>
            <a:t>pemerintah</a:t>
          </a:r>
          <a:endParaRPr lang="en-US" sz="800" dirty="0">
            <a:latin typeface="+mn-lt"/>
          </a:endParaRPr>
        </a:p>
      </dgm:t>
    </dgm:pt>
    <dgm:pt modelId="{541B0E69-271D-41EF-BA86-8E731089EAC0}" type="parTrans" cxnId="{AE1E9013-A16E-4F37-B3F7-8605276F0DB7}">
      <dgm:prSet/>
      <dgm:spPr/>
      <dgm:t>
        <a:bodyPr/>
        <a:lstStyle/>
        <a:p>
          <a:endParaRPr lang="en-US"/>
        </a:p>
      </dgm:t>
    </dgm:pt>
    <dgm:pt modelId="{0B10B33E-6E65-40D6-B9AF-91EAB9ECEF81}" type="sibTrans" cxnId="{AE1E9013-A16E-4F37-B3F7-8605276F0DB7}">
      <dgm:prSet/>
      <dgm:spPr/>
      <dgm:t>
        <a:bodyPr/>
        <a:lstStyle/>
        <a:p>
          <a:endParaRPr lang="en-US"/>
        </a:p>
      </dgm:t>
    </dgm:pt>
    <dgm:pt modelId="{4E1F81F3-4000-4A5D-98B2-D1FF8675C941}" type="pres">
      <dgm:prSet presAssocID="{B108624E-8D48-4B50-9680-826A326AE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CD4D7-F9C9-4696-A87A-09BDF64044FB}" type="pres">
      <dgm:prSet presAssocID="{B336F230-A11D-4C68-9616-52AB7FE3D4D6}" presName="hierRoot1" presStyleCnt="0"/>
      <dgm:spPr/>
    </dgm:pt>
    <dgm:pt modelId="{20757AA7-7AD1-44F5-ACF9-11A0F9E8A07E}" type="pres">
      <dgm:prSet presAssocID="{B336F230-A11D-4C68-9616-52AB7FE3D4D6}" presName="composite" presStyleCnt="0"/>
      <dgm:spPr/>
    </dgm:pt>
    <dgm:pt modelId="{391BC557-8FC6-4C3F-A287-2E2469F062BF}" type="pres">
      <dgm:prSet presAssocID="{B336F230-A11D-4C68-9616-52AB7FE3D4D6}" presName="background" presStyleLbl="node0" presStyleIdx="0" presStyleCnt="1"/>
      <dgm:spPr/>
    </dgm:pt>
    <dgm:pt modelId="{A79A4C50-132E-47F9-9426-09E5417D4C27}" type="pres">
      <dgm:prSet presAssocID="{B336F230-A11D-4C68-9616-52AB7FE3D4D6}" presName="text" presStyleLbl="fgAcc0" presStyleIdx="0" presStyleCnt="1" custScaleX="5727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ED1C-819C-42F8-8180-83B238D31F4A}" type="pres">
      <dgm:prSet presAssocID="{B336F230-A11D-4C68-9616-52AB7FE3D4D6}" presName="hierChild2" presStyleCnt="0"/>
      <dgm:spPr/>
    </dgm:pt>
    <dgm:pt modelId="{39A93D68-2C3A-4F5E-BAD7-36DE87886870}" type="pres">
      <dgm:prSet presAssocID="{DFC13F8B-0523-4497-BA5E-BCD145B568E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0B11CF2-6D70-4E6C-AC74-DB6881D42FCC}" type="pres">
      <dgm:prSet presAssocID="{24A51096-A86D-4BC7-BB7F-8C1029A122E4}" presName="hierRoot2" presStyleCnt="0"/>
      <dgm:spPr/>
    </dgm:pt>
    <dgm:pt modelId="{FB93E939-E2BA-4D7E-ADD4-C75F5C852FCD}" type="pres">
      <dgm:prSet presAssocID="{24A51096-A86D-4BC7-BB7F-8C1029A122E4}" presName="composite2" presStyleCnt="0"/>
      <dgm:spPr/>
    </dgm:pt>
    <dgm:pt modelId="{C0B5FC2A-2638-44FB-BECD-467636FACAB5}" type="pres">
      <dgm:prSet presAssocID="{24A51096-A86D-4BC7-BB7F-8C1029A122E4}" presName="background2" presStyleLbl="node2" presStyleIdx="0" presStyleCnt="2"/>
      <dgm:spPr/>
    </dgm:pt>
    <dgm:pt modelId="{51E977AE-CE92-4ACC-B18F-076B182140B8}" type="pres">
      <dgm:prSet presAssocID="{24A51096-A86D-4BC7-BB7F-8C1029A122E4}" presName="text2" presStyleLbl="fgAcc2" presStyleIdx="0" presStyleCnt="2" custScaleX="34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FF033-FA7A-4BAE-BE87-DC5D6B3943FA}" type="pres">
      <dgm:prSet presAssocID="{24A51096-A86D-4BC7-BB7F-8C1029A122E4}" presName="hierChild3" presStyleCnt="0"/>
      <dgm:spPr/>
    </dgm:pt>
    <dgm:pt modelId="{B117F9B8-144E-4308-AF6A-953EF1FB34E6}" type="pres">
      <dgm:prSet presAssocID="{3F0E330A-2F3A-489C-AD44-86F1A44E217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ACA7D6F-F578-4D83-8459-7CF14A3058EF}" type="pres">
      <dgm:prSet presAssocID="{917AA14B-07BB-4919-BEA2-E1397C2A9C59}" presName="hierRoot3" presStyleCnt="0"/>
      <dgm:spPr/>
    </dgm:pt>
    <dgm:pt modelId="{49ED3E1B-3C0E-467E-90C8-A88367E21698}" type="pres">
      <dgm:prSet presAssocID="{917AA14B-07BB-4919-BEA2-E1397C2A9C59}" presName="composite3" presStyleCnt="0"/>
      <dgm:spPr/>
    </dgm:pt>
    <dgm:pt modelId="{891AED00-DF02-4F2F-86C8-99BA588F3452}" type="pres">
      <dgm:prSet presAssocID="{917AA14B-07BB-4919-BEA2-E1397C2A9C59}" presName="background3" presStyleLbl="node3" presStyleIdx="0" presStyleCnt="2"/>
      <dgm:spPr/>
    </dgm:pt>
    <dgm:pt modelId="{F22453DD-FD51-4DFE-BC84-A552502EDE3E}" type="pres">
      <dgm:prSet presAssocID="{917AA14B-07BB-4919-BEA2-E1397C2A9C59}" presName="text3" presStyleLbl="fgAcc3" presStyleIdx="0" presStyleCnt="2" custScaleX="34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C9A4A-F791-456D-BB2A-4DE1FCA8024F}" type="pres">
      <dgm:prSet presAssocID="{917AA14B-07BB-4919-BEA2-E1397C2A9C59}" presName="hierChild4" presStyleCnt="0"/>
      <dgm:spPr/>
    </dgm:pt>
    <dgm:pt modelId="{1C44D7AB-38E7-4214-B27A-36F5768202FB}" type="pres">
      <dgm:prSet presAssocID="{E0B79D1F-CEC0-4D02-B21A-E6C7997FF933}" presName="Name23" presStyleLbl="parChTrans1D4" presStyleIdx="0" presStyleCnt="11"/>
      <dgm:spPr/>
      <dgm:t>
        <a:bodyPr/>
        <a:lstStyle/>
        <a:p>
          <a:endParaRPr lang="en-US"/>
        </a:p>
      </dgm:t>
    </dgm:pt>
    <dgm:pt modelId="{51F00E89-A017-42D1-A8F0-27CE1C1E484C}" type="pres">
      <dgm:prSet presAssocID="{74F95C6F-738A-4A6D-99D6-F8ADAA7D1920}" presName="hierRoot4" presStyleCnt="0"/>
      <dgm:spPr/>
    </dgm:pt>
    <dgm:pt modelId="{7F216C52-0AFF-419E-AA58-F234458AD524}" type="pres">
      <dgm:prSet presAssocID="{74F95C6F-738A-4A6D-99D6-F8ADAA7D1920}" presName="composite4" presStyleCnt="0"/>
      <dgm:spPr/>
    </dgm:pt>
    <dgm:pt modelId="{8D43445E-852C-4925-8254-9784BDD78B07}" type="pres">
      <dgm:prSet presAssocID="{74F95C6F-738A-4A6D-99D6-F8ADAA7D1920}" presName="background4" presStyleLbl="node4" presStyleIdx="0" presStyleCnt="11"/>
      <dgm:spPr/>
    </dgm:pt>
    <dgm:pt modelId="{BE04CC21-12FA-4710-96FE-DEFE10F248AD}" type="pres">
      <dgm:prSet presAssocID="{74F95C6F-738A-4A6D-99D6-F8ADAA7D1920}" presName="text4" presStyleLbl="fgAcc4" presStyleIdx="0" presStyleCnt="11" custScaleX="34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F8118-3B31-408B-9725-707C56F1BE68}" type="pres">
      <dgm:prSet presAssocID="{74F95C6F-738A-4A6D-99D6-F8ADAA7D1920}" presName="hierChild5" presStyleCnt="0"/>
      <dgm:spPr/>
    </dgm:pt>
    <dgm:pt modelId="{523C6351-3E2B-4394-9D90-391C9942AD97}" type="pres">
      <dgm:prSet presAssocID="{9FB4DB1E-55F6-45FC-9E91-AE944CEBECD8}" presName="Name23" presStyleLbl="parChTrans1D4" presStyleIdx="1" presStyleCnt="11"/>
      <dgm:spPr/>
      <dgm:t>
        <a:bodyPr/>
        <a:lstStyle/>
        <a:p>
          <a:endParaRPr lang="en-US"/>
        </a:p>
      </dgm:t>
    </dgm:pt>
    <dgm:pt modelId="{E7A1254C-CBAC-44D8-A70A-55A6CCA8432E}" type="pres">
      <dgm:prSet presAssocID="{7C0B7DC8-3A28-450B-BB8D-931049245DBA}" presName="hierRoot4" presStyleCnt="0"/>
      <dgm:spPr/>
    </dgm:pt>
    <dgm:pt modelId="{68D9D270-DDD5-4590-BEC6-BD6A0B719597}" type="pres">
      <dgm:prSet presAssocID="{7C0B7DC8-3A28-450B-BB8D-931049245DBA}" presName="composite4" presStyleCnt="0"/>
      <dgm:spPr/>
    </dgm:pt>
    <dgm:pt modelId="{CF717492-D2D3-447B-953E-9A8641866526}" type="pres">
      <dgm:prSet presAssocID="{7C0B7DC8-3A28-450B-BB8D-931049245DBA}" presName="background4" presStyleLbl="node4" presStyleIdx="1" presStyleCnt="11"/>
      <dgm:spPr/>
    </dgm:pt>
    <dgm:pt modelId="{A7976AAB-05E0-40FF-AD57-497257AF20FE}" type="pres">
      <dgm:prSet presAssocID="{7C0B7DC8-3A28-450B-BB8D-931049245DBA}" presName="text4" presStyleLbl="fgAcc4" presStyleIdx="1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A1F607-9097-4083-8B0C-7411C96C81EF}" type="pres">
      <dgm:prSet presAssocID="{7C0B7DC8-3A28-450B-BB8D-931049245DBA}" presName="hierChild5" presStyleCnt="0"/>
      <dgm:spPr/>
    </dgm:pt>
    <dgm:pt modelId="{9FEC6B86-7B79-4514-A1F4-1F9BED7BA961}" type="pres">
      <dgm:prSet presAssocID="{D3BA209A-8575-43EB-B286-E4EC56DD174A}" presName="Name23" presStyleLbl="parChTrans1D4" presStyleIdx="2" presStyleCnt="11"/>
      <dgm:spPr/>
      <dgm:t>
        <a:bodyPr/>
        <a:lstStyle/>
        <a:p>
          <a:endParaRPr lang="en-US"/>
        </a:p>
      </dgm:t>
    </dgm:pt>
    <dgm:pt modelId="{753EBE3E-68BC-4D1C-9C17-C1558D611734}" type="pres">
      <dgm:prSet presAssocID="{277032C9-8445-4775-BA1C-19786F950825}" presName="hierRoot4" presStyleCnt="0"/>
      <dgm:spPr/>
    </dgm:pt>
    <dgm:pt modelId="{734065CB-777B-4958-83D1-DDD32B8935D7}" type="pres">
      <dgm:prSet presAssocID="{277032C9-8445-4775-BA1C-19786F950825}" presName="composite4" presStyleCnt="0"/>
      <dgm:spPr/>
    </dgm:pt>
    <dgm:pt modelId="{842E00C5-1C9D-466D-866E-50F0B3DDC406}" type="pres">
      <dgm:prSet presAssocID="{277032C9-8445-4775-BA1C-19786F950825}" presName="background4" presStyleLbl="node4" presStyleIdx="2" presStyleCnt="11"/>
      <dgm:spPr/>
    </dgm:pt>
    <dgm:pt modelId="{0DC5276C-D747-4B02-8E59-2B480DB71688}" type="pres">
      <dgm:prSet presAssocID="{277032C9-8445-4775-BA1C-19786F950825}" presName="text4" presStyleLbl="fgAcc4" presStyleIdx="2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AAE43-25D6-419D-AFFB-C34F79143D8B}" type="pres">
      <dgm:prSet presAssocID="{277032C9-8445-4775-BA1C-19786F950825}" presName="hierChild5" presStyleCnt="0"/>
      <dgm:spPr/>
    </dgm:pt>
    <dgm:pt modelId="{1660B6CB-0ECC-4789-9353-D9EC428B7679}" type="pres">
      <dgm:prSet presAssocID="{857D1663-13FD-4B9E-9AA7-83C3318D7B35}" presName="Name23" presStyleLbl="parChTrans1D4" presStyleIdx="3" presStyleCnt="11"/>
      <dgm:spPr/>
      <dgm:t>
        <a:bodyPr/>
        <a:lstStyle/>
        <a:p>
          <a:endParaRPr lang="en-US"/>
        </a:p>
      </dgm:t>
    </dgm:pt>
    <dgm:pt modelId="{30CE20BB-1F0D-473E-89DC-AC2C1198BE5A}" type="pres">
      <dgm:prSet presAssocID="{180DE7AF-61D5-4A65-98E5-B0D50F7EE91B}" presName="hierRoot4" presStyleCnt="0"/>
      <dgm:spPr/>
    </dgm:pt>
    <dgm:pt modelId="{F1BEC9E2-121F-43CD-A7BB-88DC6DF51B99}" type="pres">
      <dgm:prSet presAssocID="{180DE7AF-61D5-4A65-98E5-B0D50F7EE91B}" presName="composite4" presStyleCnt="0"/>
      <dgm:spPr/>
    </dgm:pt>
    <dgm:pt modelId="{1AA2C7C1-CE62-4373-A909-D46173BC0958}" type="pres">
      <dgm:prSet presAssocID="{180DE7AF-61D5-4A65-98E5-B0D50F7EE91B}" presName="background4" presStyleLbl="node4" presStyleIdx="3" presStyleCnt="11"/>
      <dgm:spPr/>
    </dgm:pt>
    <dgm:pt modelId="{01AC96D3-A080-4A10-98B6-03A917E0112D}" type="pres">
      <dgm:prSet presAssocID="{180DE7AF-61D5-4A65-98E5-B0D50F7EE91B}" presName="text4" presStyleLbl="fgAcc4" presStyleIdx="3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01DCB6-20A5-4940-891C-B02A68DA9DA0}" type="pres">
      <dgm:prSet presAssocID="{180DE7AF-61D5-4A65-98E5-B0D50F7EE91B}" presName="hierChild5" presStyleCnt="0"/>
      <dgm:spPr/>
    </dgm:pt>
    <dgm:pt modelId="{952534A5-7DDA-44C1-BDBD-515C3CAFB84E}" type="pres">
      <dgm:prSet presAssocID="{866D1EB6-8D6F-41BC-AF92-76EE7281D47C}" presName="Name23" presStyleLbl="parChTrans1D4" presStyleIdx="4" presStyleCnt="11"/>
      <dgm:spPr/>
      <dgm:t>
        <a:bodyPr/>
        <a:lstStyle/>
        <a:p>
          <a:endParaRPr lang="en-US"/>
        </a:p>
      </dgm:t>
    </dgm:pt>
    <dgm:pt modelId="{6BA56B2E-D02A-4720-98D3-9B91AE8BBB38}" type="pres">
      <dgm:prSet presAssocID="{5F1F0177-9865-452C-9086-799DB73C6BBC}" presName="hierRoot4" presStyleCnt="0"/>
      <dgm:spPr/>
    </dgm:pt>
    <dgm:pt modelId="{9E81AF77-EE68-4588-8B92-776847C34879}" type="pres">
      <dgm:prSet presAssocID="{5F1F0177-9865-452C-9086-799DB73C6BBC}" presName="composite4" presStyleCnt="0"/>
      <dgm:spPr/>
    </dgm:pt>
    <dgm:pt modelId="{BE74BE81-B926-47C9-B590-EB84CBB2E3D7}" type="pres">
      <dgm:prSet presAssocID="{5F1F0177-9865-452C-9086-799DB73C6BBC}" presName="background4" presStyleLbl="node4" presStyleIdx="4" presStyleCnt="11"/>
      <dgm:spPr/>
    </dgm:pt>
    <dgm:pt modelId="{46570C05-4A53-474D-9857-F0B8F0E246CD}" type="pres">
      <dgm:prSet presAssocID="{5F1F0177-9865-452C-9086-799DB73C6BBC}" presName="text4" presStyleLbl="fgAcc4" presStyleIdx="4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8EEAF-167E-438B-B21F-CF9F02CF4D29}" type="pres">
      <dgm:prSet presAssocID="{5F1F0177-9865-452C-9086-799DB73C6BBC}" presName="hierChild5" presStyleCnt="0"/>
      <dgm:spPr/>
    </dgm:pt>
    <dgm:pt modelId="{2962B2CC-61F3-43C6-84F9-D9015670CAC2}" type="pres">
      <dgm:prSet presAssocID="{3CD67CC9-45A2-4141-A5DB-A702AA10CD48}" presName="Name23" presStyleLbl="parChTrans1D4" presStyleIdx="5" presStyleCnt="11"/>
      <dgm:spPr/>
      <dgm:t>
        <a:bodyPr/>
        <a:lstStyle/>
        <a:p>
          <a:endParaRPr lang="en-US"/>
        </a:p>
      </dgm:t>
    </dgm:pt>
    <dgm:pt modelId="{6FBCF485-95BB-46BE-A9D8-E078D3DF26B2}" type="pres">
      <dgm:prSet presAssocID="{A7202BB1-BE9A-4AD9-B04A-2A6834ECCEB6}" presName="hierRoot4" presStyleCnt="0"/>
      <dgm:spPr/>
    </dgm:pt>
    <dgm:pt modelId="{CD6D07EB-C604-40DD-A8AC-DE13F0397FD5}" type="pres">
      <dgm:prSet presAssocID="{A7202BB1-BE9A-4AD9-B04A-2A6834ECCEB6}" presName="composite4" presStyleCnt="0"/>
      <dgm:spPr/>
    </dgm:pt>
    <dgm:pt modelId="{E29307D3-5480-4717-BEF9-27431203EF1C}" type="pres">
      <dgm:prSet presAssocID="{A7202BB1-BE9A-4AD9-B04A-2A6834ECCEB6}" presName="background4" presStyleLbl="node4" presStyleIdx="5" presStyleCnt="11"/>
      <dgm:spPr/>
    </dgm:pt>
    <dgm:pt modelId="{F4A2F054-C450-4A31-96B3-41802A801A8F}" type="pres">
      <dgm:prSet presAssocID="{A7202BB1-BE9A-4AD9-B04A-2A6834ECCEB6}" presName="text4" presStyleLbl="fgAcc4" presStyleIdx="5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7AD36-6346-4C29-B764-83ACDFF60A84}" type="pres">
      <dgm:prSet presAssocID="{A7202BB1-BE9A-4AD9-B04A-2A6834ECCEB6}" presName="hierChild5" presStyleCnt="0"/>
      <dgm:spPr/>
    </dgm:pt>
    <dgm:pt modelId="{01EE1317-B2A8-4111-B7CA-9841030D2520}" type="pres">
      <dgm:prSet presAssocID="{075F17EB-BBBA-43E0-B007-82F099A34948}" presName="Name23" presStyleLbl="parChTrans1D4" presStyleIdx="6" presStyleCnt="11"/>
      <dgm:spPr/>
      <dgm:t>
        <a:bodyPr/>
        <a:lstStyle/>
        <a:p>
          <a:endParaRPr lang="en-US"/>
        </a:p>
      </dgm:t>
    </dgm:pt>
    <dgm:pt modelId="{922C7A09-B9B5-4E94-AA0F-E872F5B81815}" type="pres">
      <dgm:prSet presAssocID="{BB8CF637-C5A9-47E3-B9C4-F9A037638463}" presName="hierRoot4" presStyleCnt="0"/>
      <dgm:spPr/>
    </dgm:pt>
    <dgm:pt modelId="{22023C98-6E59-4441-AB6D-751834E2D66B}" type="pres">
      <dgm:prSet presAssocID="{BB8CF637-C5A9-47E3-B9C4-F9A037638463}" presName="composite4" presStyleCnt="0"/>
      <dgm:spPr/>
    </dgm:pt>
    <dgm:pt modelId="{5E1B141A-178E-4EDA-92E2-9EF294875257}" type="pres">
      <dgm:prSet presAssocID="{BB8CF637-C5A9-47E3-B9C4-F9A037638463}" presName="background4" presStyleLbl="node4" presStyleIdx="6" presStyleCnt="11"/>
      <dgm:spPr/>
    </dgm:pt>
    <dgm:pt modelId="{CD69075E-F817-415C-95EF-819AE7AA5F36}" type="pres">
      <dgm:prSet presAssocID="{BB8CF637-C5A9-47E3-B9C4-F9A037638463}" presName="text4" presStyleLbl="fgAcc4" presStyleIdx="6" presStyleCnt="11" custScaleX="333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40010-9EE5-4B91-AEB2-54BACBA9B239}" type="pres">
      <dgm:prSet presAssocID="{BB8CF637-C5A9-47E3-B9C4-F9A037638463}" presName="hierChild5" presStyleCnt="0"/>
      <dgm:spPr/>
    </dgm:pt>
    <dgm:pt modelId="{1A8A41E8-BFF0-4EA6-A4EF-5298B2FF9F90}" type="pres">
      <dgm:prSet presAssocID="{E8B562DE-C0FD-4E44-AFF9-B6CCB623553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569969A-2715-4383-9B87-63FC9178ECCB}" type="pres">
      <dgm:prSet presAssocID="{92CA56E6-F72C-4BED-8CD0-D74552972444}" presName="hierRoot2" presStyleCnt="0"/>
      <dgm:spPr/>
    </dgm:pt>
    <dgm:pt modelId="{0B311039-DA9A-42F6-9BED-C5A08967F3D0}" type="pres">
      <dgm:prSet presAssocID="{92CA56E6-F72C-4BED-8CD0-D74552972444}" presName="composite2" presStyleCnt="0"/>
      <dgm:spPr/>
    </dgm:pt>
    <dgm:pt modelId="{331FD49B-71F2-4558-96BE-E3E2B4EDDC75}" type="pres">
      <dgm:prSet presAssocID="{92CA56E6-F72C-4BED-8CD0-D74552972444}" presName="background2" presStyleLbl="node2" presStyleIdx="1" presStyleCnt="2"/>
      <dgm:spPr/>
    </dgm:pt>
    <dgm:pt modelId="{4CAFE678-347B-4D88-9BCA-FB8CAA58B437}" type="pres">
      <dgm:prSet presAssocID="{92CA56E6-F72C-4BED-8CD0-D74552972444}" presName="text2" presStyleLbl="fgAcc2" presStyleIdx="1" presStyleCnt="2" custScaleX="2072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3EF68-117F-4C85-8CD3-DB8A7C7D131F}" type="pres">
      <dgm:prSet presAssocID="{92CA56E6-F72C-4BED-8CD0-D74552972444}" presName="hierChild3" presStyleCnt="0"/>
      <dgm:spPr/>
    </dgm:pt>
    <dgm:pt modelId="{49656A66-EE28-43F8-B9F7-195467FCB757}" type="pres">
      <dgm:prSet presAssocID="{3E96E41B-6D16-4186-A925-D6EA8F22B22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981ED57-D56C-4AB4-A801-DE0782ED0DC8}" type="pres">
      <dgm:prSet presAssocID="{75EEF263-EB58-4984-B4D2-C1F464E12A74}" presName="hierRoot3" presStyleCnt="0"/>
      <dgm:spPr/>
    </dgm:pt>
    <dgm:pt modelId="{E051428F-5060-4032-A36C-6E9AD10A9E5A}" type="pres">
      <dgm:prSet presAssocID="{75EEF263-EB58-4984-B4D2-C1F464E12A74}" presName="composite3" presStyleCnt="0"/>
      <dgm:spPr/>
    </dgm:pt>
    <dgm:pt modelId="{02E3ED89-476A-4FAA-9EB5-B48638CFEB1A}" type="pres">
      <dgm:prSet presAssocID="{75EEF263-EB58-4984-B4D2-C1F464E12A74}" presName="background3" presStyleLbl="node3" presStyleIdx="1" presStyleCnt="2"/>
      <dgm:spPr/>
    </dgm:pt>
    <dgm:pt modelId="{27C2B645-C446-4135-90FC-0CA2BAC5284C}" type="pres">
      <dgm:prSet presAssocID="{75EEF263-EB58-4984-B4D2-C1F464E12A74}" presName="text3" presStyleLbl="fgAcc3" presStyleIdx="1" presStyleCnt="2" custScaleX="189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4434-2A4E-4FEE-90D5-B9AB646882A4}" type="pres">
      <dgm:prSet presAssocID="{75EEF263-EB58-4984-B4D2-C1F464E12A74}" presName="hierChild4" presStyleCnt="0"/>
      <dgm:spPr/>
    </dgm:pt>
    <dgm:pt modelId="{85EB78D7-41B6-4DF6-95EB-31D4549AAEF5}" type="pres">
      <dgm:prSet presAssocID="{541B0E69-271D-41EF-BA86-8E731089EAC0}" presName="Name23" presStyleLbl="parChTrans1D4" presStyleIdx="7" presStyleCnt="11"/>
      <dgm:spPr/>
      <dgm:t>
        <a:bodyPr/>
        <a:lstStyle/>
        <a:p>
          <a:endParaRPr lang="en-US"/>
        </a:p>
      </dgm:t>
    </dgm:pt>
    <dgm:pt modelId="{3BF57373-A61E-4E23-BE85-D55965FACF0E}" type="pres">
      <dgm:prSet presAssocID="{61BD7D1C-CB7C-42C7-973E-0BC6D3A3F5F6}" presName="hierRoot4" presStyleCnt="0"/>
      <dgm:spPr/>
    </dgm:pt>
    <dgm:pt modelId="{5D62469B-BCC0-4344-9256-5DA0B423D40A}" type="pres">
      <dgm:prSet presAssocID="{61BD7D1C-CB7C-42C7-973E-0BC6D3A3F5F6}" presName="composite4" presStyleCnt="0"/>
      <dgm:spPr/>
    </dgm:pt>
    <dgm:pt modelId="{C2E503FF-B4CC-4BE1-AD54-69B71E1522BF}" type="pres">
      <dgm:prSet presAssocID="{61BD7D1C-CB7C-42C7-973E-0BC6D3A3F5F6}" presName="background4" presStyleLbl="node4" presStyleIdx="7" presStyleCnt="11"/>
      <dgm:spPr/>
    </dgm:pt>
    <dgm:pt modelId="{FF3B4AB9-D2E2-4A3D-87B5-0F829ACAB058}" type="pres">
      <dgm:prSet presAssocID="{61BD7D1C-CB7C-42C7-973E-0BC6D3A3F5F6}" presName="text4" presStyleLbl="fgAcc4" presStyleIdx="7" presStyleCnt="11" custScaleX="198647" custScaleY="167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494D5-F610-466D-8E96-BB008A7400C3}" type="pres">
      <dgm:prSet presAssocID="{61BD7D1C-CB7C-42C7-973E-0BC6D3A3F5F6}" presName="hierChild5" presStyleCnt="0"/>
      <dgm:spPr/>
    </dgm:pt>
    <dgm:pt modelId="{28D1967C-18CE-4070-BDB1-858C4E5A7AB0}" type="pres">
      <dgm:prSet presAssocID="{A18C2611-6B15-4693-81E2-0003855BE6DB}" presName="Name23" presStyleLbl="parChTrans1D4" presStyleIdx="8" presStyleCnt="11"/>
      <dgm:spPr/>
      <dgm:t>
        <a:bodyPr/>
        <a:lstStyle/>
        <a:p>
          <a:endParaRPr lang="en-US"/>
        </a:p>
      </dgm:t>
    </dgm:pt>
    <dgm:pt modelId="{3C306DA4-46E5-4946-90AE-FA2A3835D30C}" type="pres">
      <dgm:prSet presAssocID="{3803A7BC-E6E2-472C-B00B-B7334F34032B}" presName="hierRoot4" presStyleCnt="0"/>
      <dgm:spPr/>
    </dgm:pt>
    <dgm:pt modelId="{D90F276E-F2DD-45E0-A32C-1E91F22EEBA1}" type="pres">
      <dgm:prSet presAssocID="{3803A7BC-E6E2-472C-B00B-B7334F34032B}" presName="composite4" presStyleCnt="0"/>
      <dgm:spPr/>
    </dgm:pt>
    <dgm:pt modelId="{6A69909E-FADB-4F4E-A736-C5C4BB70456C}" type="pres">
      <dgm:prSet presAssocID="{3803A7BC-E6E2-472C-B00B-B7334F34032B}" presName="background4" presStyleLbl="node4" presStyleIdx="8" presStyleCnt="11"/>
      <dgm:spPr/>
    </dgm:pt>
    <dgm:pt modelId="{F97C3713-505F-489E-8D5E-26A26F2C5FF2}" type="pres">
      <dgm:prSet presAssocID="{3803A7BC-E6E2-472C-B00B-B7334F34032B}" presName="text4" presStyleLbl="fgAcc4" presStyleIdx="8" presStyleCnt="11" custScaleX="189414" custScaleY="172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6CF8F-6EED-4716-A9D6-E166B02CC16A}" type="pres">
      <dgm:prSet presAssocID="{3803A7BC-E6E2-472C-B00B-B7334F34032B}" presName="hierChild5" presStyleCnt="0"/>
      <dgm:spPr/>
    </dgm:pt>
    <dgm:pt modelId="{6202EDD8-0666-4E6C-9964-83715FB10192}" type="pres">
      <dgm:prSet presAssocID="{78A4965B-D00A-46CF-ACA1-885B26ABE3BE}" presName="Name23" presStyleLbl="parChTrans1D4" presStyleIdx="9" presStyleCnt="11"/>
      <dgm:spPr/>
      <dgm:t>
        <a:bodyPr/>
        <a:lstStyle/>
        <a:p>
          <a:endParaRPr lang="en-US"/>
        </a:p>
      </dgm:t>
    </dgm:pt>
    <dgm:pt modelId="{8595CF25-BBA0-4EDC-81E1-E0E004E55A34}" type="pres">
      <dgm:prSet presAssocID="{AB367B02-049A-4CC5-AC99-26F5B77AD280}" presName="hierRoot4" presStyleCnt="0"/>
      <dgm:spPr/>
    </dgm:pt>
    <dgm:pt modelId="{6AC55A92-A0B5-4FA4-A8D9-878817025DF9}" type="pres">
      <dgm:prSet presAssocID="{AB367B02-049A-4CC5-AC99-26F5B77AD280}" presName="composite4" presStyleCnt="0"/>
      <dgm:spPr/>
    </dgm:pt>
    <dgm:pt modelId="{9995B2C6-F37A-4D14-93BF-25740CDE7A2C}" type="pres">
      <dgm:prSet presAssocID="{AB367B02-049A-4CC5-AC99-26F5B77AD280}" presName="background4" presStyleLbl="node4" presStyleIdx="9" presStyleCnt="11"/>
      <dgm:spPr/>
    </dgm:pt>
    <dgm:pt modelId="{FAE63649-64F8-480C-A5C1-E9E92A0C4FFF}" type="pres">
      <dgm:prSet presAssocID="{AB367B02-049A-4CC5-AC99-26F5B77AD280}" presName="text4" presStyleLbl="fgAcc4" presStyleIdx="9" presStyleCnt="11" custScaleX="156006" custScaleY="2199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ADD95-0537-41F6-898F-D74A38482AC5}" type="pres">
      <dgm:prSet presAssocID="{AB367B02-049A-4CC5-AC99-26F5B77AD280}" presName="hierChild5" presStyleCnt="0"/>
      <dgm:spPr/>
    </dgm:pt>
    <dgm:pt modelId="{2FFA8D10-F051-425F-B161-0AE7A196439F}" type="pres">
      <dgm:prSet presAssocID="{D3B73E38-A1DA-4451-A523-96CE5060D3A5}" presName="Name23" presStyleLbl="parChTrans1D4" presStyleIdx="10" presStyleCnt="11"/>
      <dgm:spPr/>
      <dgm:t>
        <a:bodyPr/>
        <a:lstStyle/>
        <a:p>
          <a:endParaRPr lang="en-US"/>
        </a:p>
      </dgm:t>
    </dgm:pt>
    <dgm:pt modelId="{A7343901-BEB7-4D6D-9F87-F525437C73A1}" type="pres">
      <dgm:prSet presAssocID="{045D1F8A-B7BF-475F-BA86-2B5DA1130E94}" presName="hierRoot4" presStyleCnt="0"/>
      <dgm:spPr/>
    </dgm:pt>
    <dgm:pt modelId="{7F4A50FC-39ED-4871-8D15-0194D03BEF9B}" type="pres">
      <dgm:prSet presAssocID="{045D1F8A-B7BF-475F-BA86-2B5DA1130E94}" presName="composite4" presStyleCnt="0"/>
      <dgm:spPr/>
    </dgm:pt>
    <dgm:pt modelId="{4551B173-4CD2-4DE9-A6F7-B11212D4FC7C}" type="pres">
      <dgm:prSet presAssocID="{045D1F8A-B7BF-475F-BA86-2B5DA1130E94}" presName="background4" presStyleLbl="node4" presStyleIdx="10" presStyleCnt="11"/>
      <dgm:spPr/>
    </dgm:pt>
    <dgm:pt modelId="{20638BA8-2E4D-4EE2-A289-1935F9D63422}" type="pres">
      <dgm:prSet presAssocID="{045D1F8A-B7BF-475F-BA86-2B5DA1130E94}" presName="text4" presStyleLbl="fgAcc4" presStyleIdx="10" presStyleCnt="11" custScaleX="149560" custScaleY="143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4C256-4A34-424E-8FF7-69C3ABB3A1A4}" type="pres">
      <dgm:prSet presAssocID="{045D1F8A-B7BF-475F-BA86-2B5DA1130E94}" presName="hierChild5" presStyleCnt="0"/>
      <dgm:spPr/>
    </dgm:pt>
  </dgm:ptLst>
  <dgm:cxnLst>
    <dgm:cxn modelId="{B393C2BB-92F5-40EB-A0EB-F278D579D8E5}" type="presOf" srcId="{277032C9-8445-4775-BA1C-19786F950825}" destId="{0DC5276C-D747-4B02-8E59-2B480DB71688}" srcOrd="0" destOrd="0" presId="urn:microsoft.com/office/officeart/2005/8/layout/hierarchy1"/>
    <dgm:cxn modelId="{FAF3072E-7D5D-49E9-B69B-31E2C62437B2}" srcId="{24A51096-A86D-4BC7-BB7F-8C1029A122E4}" destId="{917AA14B-07BB-4919-BEA2-E1397C2A9C59}" srcOrd="0" destOrd="0" parTransId="{3F0E330A-2F3A-489C-AD44-86F1A44E2179}" sibTransId="{2EFBFA75-B32A-4ECA-BDB2-C4221E4AF624}"/>
    <dgm:cxn modelId="{4730C278-ACEE-4EC0-8ECA-D2E080A0AB2A}" srcId="{61BD7D1C-CB7C-42C7-973E-0BC6D3A3F5F6}" destId="{3803A7BC-E6E2-472C-B00B-B7334F34032B}" srcOrd="0" destOrd="0" parTransId="{A18C2611-6B15-4693-81E2-0003855BE6DB}" sibTransId="{87E65882-1A0B-46CB-B26B-0A1DC0FB20EF}"/>
    <dgm:cxn modelId="{0DA72475-8FCA-4590-B477-9E6716ED2078}" type="presOf" srcId="{AB367B02-049A-4CC5-AC99-26F5B77AD280}" destId="{FAE63649-64F8-480C-A5C1-E9E92A0C4FFF}" srcOrd="0" destOrd="0" presId="urn:microsoft.com/office/officeart/2005/8/layout/hierarchy1"/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EA329CF5-ADE7-4197-A317-DCDD6B7AF5C4}" srcId="{3803A7BC-E6E2-472C-B00B-B7334F34032B}" destId="{AB367B02-049A-4CC5-AC99-26F5B77AD280}" srcOrd="0" destOrd="0" parTransId="{78A4965B-D00A-46CF-ACA1-885B26ABE3BE}" sibTransId="{EF711D81-E492-4EC7-894B-98541B7C22EE}"/>
    <dgm:cxn modelId="{2164F721-E397-4456-91E2-0FED79333EB9}" type="presOf" srcId="{9FB4DB1E-55F6-45FC-9E91-AE944CEBECD8}" destId="{523C6351-3E2B-4394-9D90-391C9942AD97}" srcOrd="0" destOrd="0" presId="urn:microsoft.com/office/officeart/2005/8/layout/hierarchy1"/>
    <dgm:cxn modelId="{CF56C2C2-8B95-4F07-8CB8-3DE9088E1DEA}" srcId="{277032C9-8445-4775-BA1C-19786F950825}" destId="{180DE7AF-61D5-4A65-98E5-B0D50F7EE91B}" srcOrd="0" destOrd="0" parTransId="{857D1663-13FD-4B9E-9AA7-83C3318D7B35}" sibTransId="{26EDCB1B-650B-4E18-A815-566179707DBF}"/>
    <dgm:cxn modelId="{46368276-8378-4DC5-BF27-825FE3E90FD6}" type="presOf" srcId="{D3BA209A-8575-43EB-B286-E4EC56DD174A}" destId="{9FEC6B86-7B79-4514-A1F4-1F9BED7BA961}" srcOrd="0" destOrd="0" presId="urn:microsoft.com/office/officeart/2005/8/layout/hierarchy1"/>
    <dgm:cxn modelId="{47C537FB-9F8C-4089-9D0F-6C4A2845E801}" type="presOf" srcId="{045D1F8A-B7BF-475F-BA86-2B5DA1130E94}" destId="{20638BA8-2E4D-4EE2-A289-1935F9D63422}" srcOrd="0" destOrd="0" presId="urn:microsoft.com/office/officeart/2005/8/layout/hierarchy1"/>
    <dgm:cxn modelId="{B39C9FFF-CB5A-461E-A3B3-CAB8128F7159}" srcId="{74F95C6F-738A-4A6D-99D6-F8ADAA7D1920}" destId="{7C0B7DC8-3A28-450B-BB8D-931049245DBA}" srcOrd="0" destOrd="0" parTransId="{9FB4DB1E-55F6-45FC-9E91-AE944CEBECD8}" sibTransId="{386BFD30-EBFC-4C0F-96D1-80DD4D71B015}"/>
    <dgm:cxn modelId="{3746C6B3-22BC-4E11-A60A-EE08224F02BB}" type="presOf" srcId="{DFC13F8B-0523-4497-BA5E-BCD145B568E0}" destId="{39A93D68-2C3A-4F5E-BAD7-36DE87886870}" srcOrd="0" destOrd="0" presId="urn:microsoft.com/office/officeart/2005/8/layout/hierarchy1"/>
    <dgm:cxn modelId="{972F69FA-42C3-4B69-AFA1-16B3EEF2B201}" type="presOf" srcId="{74F95C6F-738A-4A6D-99D6-F8ADAA7D1920}" destId="{BE04CC21-12FA-4710-96FE-DEFE10F248AD}" srcOrd="0" destOrd="0" presId="urn:microsoft.com/office/officeart/2005/8/layout/hierarchy1"/>
    <dgm:cxn modelId="{D5A1C29D-EE42-488F-A905-F01AFBE03CFB}" type="presOf" srcId="{541B0E69-271D-41EF-BA86-8E731089EAC0}" destId="{85EB78D7-41B6-4DF6-95EB-31D4549AAEF5}" srcOrd="0" destOrd="0" presId="urn:microsoft.com/office/officeart/2005/8/layout/hierarchy1"/>
    <dgm:cxn modelId="{AB12AD90-5142-4CBE-B7EB-0E53853B2FB2}" type="presOf" srcId="{A7202BB1-BE9A-4AD9-B04A-2A6834ECCEB6}" destId="{F4A2F054-C450-4A31-96B3-41802A801A8F}" srcOrd="0" destOrd="0" presId="urn:microsoft.com/office/officeart/2005/8/layout/hierarchy1"/>
    <dgm:cxn modelId="{AB829226-BE89-47A5-A8AC-98A58AE10C8C}" srcId="{5F1F0177-9865-452C-9086-799DB73C6BBC}" destId="{A7202BB1-BE9A-4AD9-B04A-2A6834ECCEB6}" srcOrd="0" destOrd="0" parTransId="{3CD67CC9-45A2-4141-A5DB-A702AA10CD48}" sibTransId="{62B16E70-297E-4995-937B-9763E40BFEE0}"/>
    <dgm:cxn modelId="{DC176742-6679-4B11-A683-213C1575EB10}" type="presOf" srcId="{7C0B7DC8-3A28-450B-BB8D-931049245DBA}" destId="{A7976AAB-05E0-40FF-AD57-497257AF20FE}" srcOrd="0" destOrd="0" presId="urn:microsoft.com/office/officeart/2005/8/layout/hierarchy1"/>
    <dgm:cxn modelId="{58743D04-8958-4830-ABC7-3A5227651160}" type="presOf" srcId="{D3B73E38-A1DA-4451-A523-96CE5060D3A5}" destId="{2FFA8D10-F051-425F-B161-0AE7A196439F}" srcOrd="0" destOrd="0" presId="urn:microsoft.com/office/officeart/2005/8/layout/hierarchy1"/>
    <dgm:cxn modelId="{31F3644E-4659-4154-AA90-A7E2CA5C3557}" srcId="{AB367B02-049A-4CC5-AC99-26F5B77AD280}" destId="{045D1F8A-B7BF-475F-BA86-2B5DA1130E94}" srcOrd="0" destOrd="0" parTransId="{D3B73E38-A1DA-4451-A523-96CE5060D3A5}" sibTransId="{2148B08F-A8E4-423C-9F1D-0BD2615ACAF4}"/>
    <dgm:cxn modelId="{55B7C86C-F096-42BC-81ED-B1550ECCE061}" type="presOf" srcId="{78A4965B-D00A-46CF-ACA1-885B26ABE3BE}" destId="{6202EDD8-0666-4E6C-9964-83715FB10192}" srcOrd="0" destOrd="0" presId="urn:microsoft.com/office/officeart/2005/8/layout/hierarchy1"/>
    <dgm:cxn modelId="{567C2675-025F-4449-A6F6-EA919CD13CBB}" type="presOf" srcId="{E0B79D1F-CEC0-4D02-B21A-E6C7997FF933}" destId="{1C44D7AB-38E7-4214-B27A-36F5768202FB}" srcOrd="0" destOrd="0" presId="urn:microsoft.com/office/officeart/2005/8/layout/hierarchy1"/>
    <dgm:cxn modelId="{89D8B51E-4E45-4874-BF1E-BBC289B08DEC}" type="presOf" srcId="{3803A7BC-E6E2-472C-B00B-B7334F34032B}" destId="{F97C3713-505F-489E-8D5E-26A26F2C5FF2}" srcOrd="0" destOrd="0" presId="urn:microsoft.com/office/officeart/2005/8/layout/hierarchy1"/>
    <dgm:cxn modelId="{901AA93C-2AEE-4062-A7BE-970ACE427586}" type="presOf" srcId="{B336F230-A11D-4C68-9616-52AB7FE3D4D6}" destId="{A79A4C50-132E-47F9-9426-09E5417D4C27}" srcOrd="0" destOrd="0" presId="urn:microsoft.com/office/officeart/2005/8/layout/hierarchy1"/>
    <dgm:cxn modelId="{72E716F9-BD6F-4156-8079-C9999C466A1B}" type="presOf" srcId="{180DE7AF-61D5-4A65-98E5-B0D50F7EE91B}" destId="{01AC96D3-A080-4A10-98B6-03A917E0112D}" srcOrd="0" destOrd="0" presId="urn:microsoft.com/office/officeart/2005/8/layout/hierarchy1"/>
    <dgm:cxn modelId="{FB0B8034-6ECC-43C6-BE5C-3912424D9978}" srcId="{B336F230-A11D-4C68-9616-52AB7FE3D4D6}" destId="{92CA56E6-F72C-4BED-8CD0-D74552972444}" srcOrd="1" destOrd="0" parTransId="{E8B562DE-C0FD-4E44-AFF9-B6CCB6235537}" sibTransId="{0BD58D58-0F70-40B1-8584-3A4CC6B5AAFF}"/>
    <dgm:cxn modelId="{29940515-E7F5-4997-B88E-9C74EDF77706}" type="presOf" srcId="{3F0E330A-2F3A-489C-AD44-86F1A44E2179}" destId="{B117F9B8-144E-4308-AF6A-953EF1FB34E6}" srcOrd="0" destOrd="0" presId="urn:microsoft.com/office/officeart/2005/8/layout/hierarchy1"/>
    <dgm:cxn modelId="{EEAD3FE4-FAF5-4DD7-9774-0894219F6E6F}" type="presOf" srcId="{5F1F0177-9865-452C-9086-799DB73C6BBC}" destId="{46570C05-4A53-474D-9857-F0B8F0E246CD}" srcOrd="0" destOrd="0" presId="urn:microsoft.com/office/officeart/2005/8/layout/hierarchy1"/>
    <dgm:cxn modelId="{99EF52FA-39E1-498F-97EF-7CD4D306082D}" type="presOf" srcId="{BB8CF637-C5A9-47E3-B9C4-F9A037638463}" destId="{CD69075E-F817-415C-95EF-819AE7AA5F36}" srcOrd="0" destOrd="0" presId="urn:microsoft.com/office/officeart/2005/8/layout/hierarchy1"/>
    <dgm:cxn modelId="{AE1E9013-A16E-4F37-B3F7-8605276F0DB7}" srcId="{75EEF263-EB58-4984-B4D2-C1F464E12A74}" destId="{61BD7D1C-CB7C-42C7-973E-0BC6D3A3F5F6}" srcOrd="0" destOrd="0" parTransId="{541B0E69-271D-41EF-BA86-8E731089EAC0}" sibTransId="{0B10B33E-6E65-40D6-B9AF-91EAB9ECEF81}"/>
    <dgm:cxn modelId="{030E5A6F-1549-4022-94B8-753283A8D4E0}" srcId="{917AA14B-07BB-4919-BEA2-E1397C2A9C59}" destId="{74F95C6F-738A-4A6D-99D6-F8ADAA7D1920}" srcOrd="0" destOrd="0" parTransId="{E0B79D1F-CEC0-4D02-B21A-E6C7997FF933}" sibTransId="{E7F2F13F-EDE6-449D-A9CB-3C559FA081BF}"/>
    <dgm:cxn modelId="{AE97FF39-8514-4534-B7C5-77D0FFA7A309}" srcId="{92CA56E6-F72C-4BED-8CD0-D74552972444}" destId="{75EEF263-EB58-4984-B4D2-C1F464E12A74}" srcOrd="0" destOrd="0" parTransId="{3E96E41B-6D16-4186-A925-D6EA8F22B220}" sibTransId="{55FBBB9B-74FA-49CD-9EF4-E48E63DD2AB1}"/>
    <dgm:cxn modelId="{AD126A16-50F4-4AFF-8C6B-CFBD16929F04}" srcId="{180DE7AF-61D5-4A65-98E5-B0D50F7EE91B}" destId="{5F1F0177-9865-452C-9086-799DB73C6BBC}" srcOrd="0" destOrd="0" parTransId="{866D1EB6-8D6F-41BC-AF92-76EE7281D47C}" sibTransId="{B1350301-E3B3-4252-86BD-48973B738630}"/>
    <dgm:cxn modelId="{7B8EB87A-33DE-4EB4-9EBA-3D7A2B4DE3B5}" type="presOf" srcId="{3CD67CC9-45A2-4141-A5DB-A702AA10CD48}" destId="{2962B2CC-61F3-43C6-84F9-D9015670CAC2}" srcOrd="0" destOrd="0" presId="urn:microsoft.com/office/officeart/2005/8/layout/hierarchy1"/>
    <dgm:cxn modelId="{E96790B3-AB42-4ABE-B6F7-17ED13D6BF7C}" type="presOf" srcId="{E8B562DE-C0FD-4E44-AFF9-B6CCB6235537}" destId="{1A8A41E8-BFF0-4EA6-A4EF-5298B2FF9F90}" srcOrd="0" destOrd="0" presId="urn:microsoft.com/office/officeart/2005/8/layout/hierarchy1"/>
    <dgm:cxn modelId="{102078F5-5B87-467C-88EF-3D8CE2F08D43}" type="presOf" srcId="{857D1663-13FD-4B9E-9AA7-83C3318D7B35}" destId="{1660B6CB-0ECC-4789-9353-D9EC428B7679}" srcOrd="0" destOrd="0" presId="urn:microsoft.com/office/officeart/2005/8/layout/hierarchy1"/>
    <dgm:cxn modelId="{2F40E23C-B08A-462A-BDA2-63A2ED043581}" srcId="{A7202BB1-BE9A-4AD9-B04A-2A6834ECCEB6}" destId="{BB8CF637-C5A9-47E3-B9C4-F9A037638463}" srcOrd="0" destOrd="0" parTransId="{075F17EB-BBBA-43E0-B007-82F099A34948}" sibTransId="{03175ABC-5928-4953-BDC1-D2FB6837DEE6}"/>
    <dgm:cxn modelId="{26DEAD67-0138-43C2-9D45-192C501043E1}" type="presOf" srcId="{24A51096-A86D-4BC7-BB7F-8C1029A122E4}" destId="{51E977AE-CE92-4ACC-B18F-076B182140B8}" srcOrd="0" destOrd="0" presId="urn:microsoft.com/office/officeart/2005/8/layout/hierarchy1"/>
    <dgm:cxn modelId="{D64207D9-3EDF-4B56-BF99-0E947BE64841}" type="presOf" srcId="{A18C2611-6B15-4693-81E2-0003855BE6DB}" destId="{28D1967C-18CE-4070-BDB1-858C4E5A7AB0}" srcOrd="0" destOrd="0" presId="urn:microsoft.com/office/officeart/2005/8/layout/hierarchy1"/>
    <dgm:cxn modelId="{FC829C19-922B-4827-8563-9116964280E1}" type="presOf" srcId="{61BD7D1C-CB7C-42C7-973E-0BC6D3A3F5F6}" destId="{FF3B4AB9-D2E2-4A3D-87B5-0F829ACAB058}" srcOrd="0" destOrd="0" presId="urn:microsoft.com/office/officeart/2005/8/layout/hierarchy1"/>
    <dgm:cxn modelId="{8D20E895-BAA5-4A71-93AF-55A665048F88}" type="presOf" srcId="{917AA14B-07BB-4919-BEA2-E1397C2A9C59}" destId="{F22453DD-FD51-4DFE-BC84-A552502EDE3E}" srcOrd="0" destOrd="0" presId="urn:microsoft.com/office/officeart/2005/8/layout/hierarchy1"/>
    <dgm:cxn modelId="{F813F78B-B783-46BE-AB91-F52EB2FC105B}" type="presOf" srcId="{866D1EB6-8D6F-41BC-AF92-76EE7281D47C}" destId="{952534A5-7DDA-44C1-BDBD-515C3CAFB84E}" srcOrd="0" destOrd="0" presId="urn:microsoft.com/office/officeart/2005/8/layout/hierarchy1"/>
    <dgm:cxn modelId="{4170A10A-A702-450C-838A-187E93EB1056}" type="presOf" srcId="{B108624E-8D48-4B50-9680-826A326AE8A1}" destId="{4E1F81F3-4000-4A5D-98B2-D1FF8675C941}" srcOrd="0" destOrd="0" presId="urn:microsoft.com/office/officeart/2005/8/layout/hierarchy1"/>
    <dgm:cxn modelId="{1735A8D5-4571-4460-80AC-0336A49DFDA2}" type="presOf" srcId="{075F17EB-BBBA-43E0-B007-82F099A34948}" destId="{01EE1317-B2A8-4111-B7CA-9841030D2520}" srcOrd="0" destOrd="0" presId="urn:microsoft.com/office/officeart/2005/8/layout/hierarchy1"/>
    <dgm:cxn modelId="{2CDA655F-5E3B-423A-905D-0F3BB63A91FE}" type="presOf" srcId="{75EEF263-EB58-4984-B4D2-C1F464E12A74}" destId="{27C2B645-C446-4135-90FC-0CA2BAC5284C}" srcOrd="0" destOrd="0" presId="urn:microsoft.com/office/officeart/2005/8/layout/hierarchy1"/>
    <dgm:cxn modelId="{DB210CF3-859C-41BA-8B79-2A00FB5B09C9}" type="presOf" srcId="{3E96E41B-6D16-4186-A925-D6EA8F22B220}" destId="{49656A66-EE28-43F8-B9F7-195467FCB757}" srcOrd="0" destOrd="0" presId="urn:microsoft.com/office/officeart/2005/8/layout/hierarchy1"/>
    <dgm:cxn modelId="{FD0DA813-DAC0-4126-AC9C-4B905D69AF87}" srcId="{B336F230-A11D-4C68-9616-52AB7FE3D4D6}" destId="{24A51096-A86D-4BC7-BB7F-8C1029A122E4}" srcOrd="0" destOrd="0" parTransId="{DFC13F8B-0523-4497-BA5E-BCD145B568E0}" sibTransId="{CA4DF545-4943-4300-AB1F-BD7BE2252077}"/>
    <dgm:cxn modelId="{2845285E-B1EE-47A8-BCF0-3362398848F5}" type="presOf" srcId="{92CA56E6-F72C-4BED-8CD0-D74552972444}" destId="{4CAFE678-347B-4D88-9BCA-FB8CAA58B437}" srcOrd="0" destOrd="0" presId="urn:microsoft.com/office/officeart/2005/8/layout/hierarchy1"/>
    <dgm:cxn modelId="{9E42C5D3-048B-4E90-B158-75A552002B6E}" srcId="{7C0B7DC8-3A28-450B-BB8D-931049245DBA}" destId="{277032C9-8445-4775-BA1C-19786F950825}" srcOrd="0" destOrd="0" parTransId="{D3BA209A-8575-43EB-B286-E4EC56DD174A}" sibTransId="{A7853A28-7DD9-4DF6-9939-D5CACE48AADE}"/>
    <dgm:cxn modelId="{F78EA226-50AD-4214-AFCC-E21EE8CACB9E}" type="presParOf" srcId="{4E1F81F3-4000-4A5D-98B2-D1FF8675C941}" destId="{17FCD4D7-F9C9-4696-A87A-09BDF64044FB}" srcOrd="0" destOrd="0" presId="urn:microsoft.com/office/officeart/2005/8/layout/hierarchy1"/>
    <dgm:cxn modelId="{9887EC72-0454-4CEF-9D24-44F8E015661D}" type="presParOf" srcId="{17FCD4D7-F9C9-4696-A87A-09BDF64044FB}" destId="{20757AA7-7AD1-44F5-ACF9-11A0F9E8A07E}" srcOrd="0" destOrd="0" presId="urn:microsoft.com/office/officeart/2005/8/layout/hierarchy1"/>
    <dgm:cxn modelId="{A802DBF1-F3C5-4290-9AEA-26330F3C0E75}" type="presParOf" srcId="{20757AA7-7AD1-44F5-ACF9-11A0F9E8A07E}" destId="{391BC557-8FC6-4C3F-A287-2E2469F062BF}" srcOrd="0" destOrd="0" presId="urn:microsoft.com/office/officeart/2005/8/layout/hierarchy1"/>
    <dgm:cxn modelId="{FDC39A64-7D95-4597-90E0-325D42C3C98B}" type="presParOf" srcId="{20757AA7-7AD1-44F5-ACF9-11A0F9E8A07E}" destId="{A79A4C50-132E-47F9-9426-09E5417D4C27}" srcOrd="1" destOrd="0" presId="urn:microsoft.com/office/officeart/2005/8/layout/hierarchy1"/>
    <dgm:cxn modelId="{69627BFF-05BA-4405-8ED2-090840AED7E5}" type="presParOf" srcId="{17FCD4D7-F9C9-4696-A87A-09BDF64044FB}" destId="{D913ED1C-819C-42F8-8180-83B238D31F4A}" srcOrd="1" destOrd="0" presId="urn:microsoft.com/office/officeart/2005/8/layout/hierarchy1"/>
    <dgm:cxn modelId="{0F179488-416D-4995-8F73-1BB323923EC5}" type="presParOf" srcId="{D913ED1C-819C-42F8-8180-83B238D31F4A}" destId="{39A93D68-2C3A-4F5E-BAD7-36DE87886870}" srcOrd="0" destOrd="0" presId="urn:microsoft.com/office/officeart/2005/8/layout/hierarchy1"/>
    <dgm:cxn modelId="{5407B33B-3F7B-4B3C-828A-4702F0433B1B}" type="presParOf" srcId="{D913ED1C-819C-42F8-8180-83B238D31F4A}" destId="{D0B11CF2-6D70-4E6C-AC74-DB6881D42FCC}" srcOrd="1" destOrd="0" presId="urn:microsoft.com/office/officeart/2005/8/layout/hierarchy1"/>
    <dgm:cxn modelId="{5E4449DD-2B2E-49EF-BBB0-4E2A32F6521E}" type="presParOf" srcId="{D0B11CF2-6D70-4E6C-AC74-DB6881D42FCC}" destId="{FB93E939-E2BA-4D7E-ADD4-C75F5C852FCD}" srcOrd="0" destOrd="0" presId="urn:microsoft.com/office/officeart/2005/8/layout/hierarchy1"/>
    <dgm:cxn modelId="{B695820C-736E-4BED-B81B-81772359D933}" type="presParOf" srcId="{FB93E939-E2BA-4D7E-ADD4-C75F5C852FCD}" destId="{C0B5FC2A-2638-44FB-BECD-467636FACAB5}" srcOrd="0" destOrd="0" presId="urn:microsoft.com/office/officeart/2005/8/layout/hierarchy1"/>
    <dgm:cxn modelId="{5403AEF9-ED89-4A84-9691-634FFABF0403}" type="presParOf" srcId="{FB93E939-E2BA-4D7E-ADD4-C75F5C852FCD}" destId="{51E977AE-CE92-4ACC-B18F-076B182140B8}" srcOrd="1" destOrd="0" presId="urn:microsoft.com/office/officeart/2005/8/layout/hierarchy1"/>
    <dgm:cxn modelId="{CC31E1DA-F379-480A-B9F5-44015BB5F398}" type="presParOf" srcId="{D0B11CF2-6D70-4E6C-AC74-DB6881D42FCC}" destId="{4B1FF033-FA7A-4BAE-BE87-DC5D6B3943FA}" srcOrd="1" destOrd="0" presId="urn:microsoft.com/office/officeart/2005/8/layout/hierarchy1"/>
    <dgm:cxn modelId="{CF0147BB-3AF2-47AB-A2E9-2C42D6DD110C}" type="presParOf" srcId="{4B1FF033-FA7A-4BAE-BE87-DC5D6B3943FA}" destId="{B117F9B8-144E-4308-AF6A-953EF1FB34E6}" srcOrd="0" destOrd="0" presId="urn:microsoft.com/office/officeart/2005/8/layout/hierarchy1"/>
    <dgm:cxn modelId="{2F1CF54E-277D-4B8C-B9B3-6B42239FF747}" type="presParOf" srcId="{4B1FF033-FA7A-4BAE-BE87-DC5D6B3943FA}" destId="{BACA7D6F-F578-4D83-8459-7CF14A3058EF}" srcOrd="1" destOrd="0" presId="urn:microsoft.com/office/officeart/2005/8/layout/hierarchy1"/>
    <dgm:cxn modelId="{7A22B8CC-A38B-4DD6-A577-60BAD0D2F36F}" type="presParOf" srcId="{BACA7D6F-F578-4D83-8459-7CF14A3058EF}" destId="{49ED3E1B-3C0E-467E-90C8-A88367E21698}" srcOrd="0" destOrd="0" presId="urn:microsoft.com/office/officeart/2005/8/layout/hierarchy1"/>
    <dgm:cxn modelId="{CEAE675D-944D-4977-99A3-426F69F5CE96}" type="presParOf" srcId="{49ED3E1B-3C0E-467E-90C8-A88367E21698}" destId="{891AED00-DF02-4F2F-86C8-99BA588F3452}" srcOrd="0" destOrd="0" presId="urn:microsoft.com/office/officeart/2005/8/layout/hierarchy1"/>
    <dgm:cxn modelId="{CF40EC97-E576-4B65-A1A6-FA1B5A5B764E}" type="presParOf" srcId="{49ED3E1B-3C0E-467E-90C8-A88367E21698}" destId="{F22453DD-FD51-4DFE-BC84-A552502EDE3E}" srcOrd="1" destOrd="0" presId="urn:microsoft.com/office/officeart/2005/8/layout/hierarchy1"/>
    <dgm:cxn modelId="{C245BCE4-7968-4288-838D-B4DC5C814276}" type="presParOf" srcId="{BACA7D6F-F578-4D83-8459-7CF14A3058EF}" destId="{28AC9A4A-F791-456D-BB2A-4DE1FCA8024F}" srcOrd="1" destOrd="0" presId="urn:microsoft.com/office/officeart/2005/8/layout/hierarchy1"/>
    <dgm:cxn modelId="{08C89699-524F-49D1-8461-B6AAFC144CA4}" type="presParOf" srcId="{28AC9A4A-F791-456D-BB2A-4DE1FCA8024F}" destId="{1C44D7AB-38E7-4214-B27A-36F5768202FB}" srcOrd="0" destOrd="0" presId="urn:microsoft.com/office/officeart/2005/8/layout/hierarchy1"/>
    <dgm:cxn modelId="{D6563A46-67B6-429B-88DD-A4EF3CD0C503}" type="presParOf" srcId="{28AC9A4A-F791-456D-BB2A-4DE1FCA8024F}" destId="{51F00E89-A017-42D1-A8F0-27CE1C1E484C}" srcOrd="1" destOrd="0" presId="urn:microsoft.com/office/officeart/2005/8/layout/hierarchy1"/>
    <dgm:cxn modelId="{A31766EE-6D31-48A1-9017-7366A0195992}" type="presParOf" srcId="{51F00E89-A017-42D1-A8F0-27CE1C1E484C}" destId="{7F216C52-0AFF-419E-AA58-F234458AD524}" srcOrd="0" destOrd="0" presId="urn:microsoft.com/office/officeart/2005/8/layout/hierarchy1"/>
    <dgm:cxn modelId="{3A86637F-EB8C-43E8-A304-9EE3D1F50CC0}" type="presParOf" srcId="{7F216C52-0AFF-419E-AA58-F234458AD524}" destId="{8D43445E-852C-4925-8254-9784BDD78B07}" srcOrd="0" destOrd="0" presId="urn:microsoft.com/office/officeart/2005/8/layout/hierarchy1"/>
    <dgm:cxn modelId="{003A3BF9-A9DD-49B4-9345-DCCCB446DC70}" type="presParOf" srcId="{7F216C52-0AFF-419E-AA58-F234458AD524}" destId="{BE04CC21-12FA-4710-96FE-DEFE10F248AD}" srcOrd="1" destOrd="0" presId="urn:microsoft.com/office/officeart/2005/8/layout/hierarchy1"/>
    <dgm:cxn modelId="{D7A5E4E0-4957-4C69-A144-332810C3F682}" type="presParOf" srcId="{51F00E89-A017-42D1-A8F0-27CE1C1E484C}" destId="{D0CF8118-3B31-408B-9725-707C56F1BE68}" srcOrd="1" destOrd="0" presId="urn:microsoft.com/office/officeart/2005/8/layout/hierarchy1"/>
    <dgm:cxn modelId="{B8BB6817-5C4E-4C8B-A4DF-CAE3E9B1F030}" type="presParOf" srcId="{D0CF8118-3B31-408B-9725-707C56F1BE68}" destId="{523C6351-3E2B-4394-9D90-391C9942AD97}" srcOrd="0" destOrd="0" presId="urn:microsoft.com/office/officeart/2005/8/layout/hierarchy1"/>
    <dgm:cxn modelId="{D5AE77D8-0967-4757-8F25-6978CB0B173D}" type="presParOf" srcId="{D0CF8118-3B31-408B-9725-707C56F1BE68}" destId="{E7A1254C-CBAC-44D8-A70A-55A6CCA8432E}" srcOrd="1" destOrd="0" presId="urn:microsoft.com/office/officeart/2005/8/layout/hierarchy1"/>
    <dgm:cxn modelId="{571D3869-C574-4F08-AA61-34CF9F857A98}" type="presParOf" srcId="{E7A1254C-CBAC-44D8-A70A-55A6CCA8432E}" destId="{68D9D270-DDD5-4590-BEC6-BD6A0B719597}" srcOrd="0" destOrd="0" presId="urn:microsoft.com/office/officeart/2005/8/layout/hierarchy1"/>
    <dgm:cxn modelId="{43DAE18D-781D-4DE8-B8A4-C63BADCF2641}" type="presParOf" srcId="{68D9D270-DDD5-4590-BEC6-BD6A0B719597}" destId="{CF717492-D2D3-447B-953E-9A8641866526}" srcOrd="0" destOrd="0" presId="urn:microsoft.com/office/officeart/2005/8/layout/hierarchy1"/>
    <dgm:cxn modelId="{8F521F0E-51AB-4310-B053-0AD1E2507F2E}" type="presParOf" srcId="{68D9D270-DDD5-4590-BEC6-BD6A0B719597}" destId="{A7976AAB-05E0-40FF-AD57-497257AF20FE}" srcOrd="1" destOrd="0" presId="urn:microsoft.com/office/officeart/2005/8/layout/hierarchy1"/>
    <dgm:cxn modelId="{3E7C0DAD-BC9F-465E-BD56-AAEBDD4BC13A}" type="presParOf" srcId="{E7A1254C-CBAC-44D8-A70A-55A6CCA8432E}" destId="{AEA1F607-9097-4083-8B0C-7411C96C81EF}" srcOrd="1" destOrd="0" presId="urn:microsoft.com/office/officeart/2005/8/layout/hierarchy1"/>
    <dgm:cxn modelId="{855EA351-D252-4219-97A2-E66E9C578B80}" type="presParOf" srcId="{AEA1F607-9097-4083-8B0C-7411C96C81EF}" destId="{9FEC6B86-7B79-4514-A1F4-1F9BED7BA961}" srcOrd="0" destOrd="0" presId="urn:microsoft.com/office/officeart/2005/8/layout/hierarchy1"/>
    <dgm:cxn modelId="{AEA3F245-651D-47EC-897E-D59D238F11A8}" type="presParOf" srcId="{AEA1F607-9097-4083-8B0C-7411C96C81EF}" destId="{753EBE3E-68BC-4D1C-9C17-C1558D611734}" srcOrd="1" destOrd="0" presId="urn:microsoft.com/office/officeart/2005/8/layout/hierarchy1"/>
    <dgm:cxn modelId="{BF904EAD-4E36-44C7-A8FF-24C38B1C4D50}" type="presParOf" srcId="{753EBE3E-68BC-4D1C-9C17-C1558D611734}" destId="{734065CB-777B-4958-83D1-DDD32B8935D7}" srcOrd="0" destOrd="0" presId="urn:microsoft.com/office/officeart/2005/8/layout/hierarchy1"/>
    <dgm:cxn modelId="{A9B9F08E-8DCF-4556-8872-2E266634A45A}" type="presParOf" srcId="{734065CB-777B-4958-83D1-DDD32B8935D7}" destId="{842E00C5-1C9D-466D-866E-50F0B3DDC406}" srcOrd="0" destOrd="0" presId="urn:microsoft.com/office/officeart/2005/8/layout/hierarchy1"/>
    <dgm:cxn modelId="{F197A2EB-B08D-4D87-B05A-FE118BDA2795}" type="presParOf" srcId="{734065CB-777B-4958-83D1-DDD32B8935D7}" destId="{0DC5276C-D747-4B02-8E59-2B480DB71688}" srcOrd="1" destOrd="0" presId="urn:microsoft.com/office/officeart/2005/8/layout/hierarchy1"/>
    <dgm:cxn modelId="{7D8E65E0-2AC1-4817-99E9-A7031777B3DD}" type="presParOf" srcId="{753EBE3E-68BC-4D1C-9C17-C1558D611734}" destId="{48EAAE43-25D6-419D-AFFB-C34F79143D8B}" srcOrd="1" destOrd="0" presId="urn:microsoft.com/office/officeart/2005/8/layout/hierarchy1"/>
    <dgm:cxn modelId="{41C50A7E-1D19-465E-AB37-C1FE90AFB568}" type="presParOf" srcId="{48EAAE43-25D6-419D-AFFB-C34F79143D8B}" destId="{1660B6CB-0ECC-4789-9353-D9EC428B7679}" srcOrd="0" destOrd="0" presId="urn:microsoft.com/office/officeart/2005/8/layout/hierarchy1"/>
    <dgm:cxn modelId="{6113463D-2DCA-4A32-AA5F-ED728B1EC9F7}" type="presParOf" srcId="{48EAAE43-25D6-419D-AFFB-C34F79143D8B}" destId="{30CE20BB-1F0D-473E-89DC-AC2C1198BE5A}" srcOrd="1" destOrd="0" presId="urn:microsoft.com/office/officeart/2005/8/layout/hierarchy1"/>
    <dgm:cxn modelId="{FEAAFF43-59ED-41F2-9A4B-D771B357B07C}" type="presParOf" srcId="{30CE20BB-1F0D-473E-89DC-AC2C1198BE5A}" destId="{F1BEC9E2-121F-43CD-A7BB-88DC6DF51B99}" srcOrd="0" destOrd="0" presId="urn:microsoft.com/office/officeart/2005/8/layout/hierarchy1"/>
    <dgm:cxn modelId="{F8F44161-0872-46AA-94F5-2B6E1C0EAC02}" type="presParOf" srcId="{F1BEC9E2-121F-43CD-A7BB-88DC6DF51B99}" destId="{1AA2C7C1-CE62-4373-A909-D46173BC0958}" srcOrd="0" destOrd="0" presId="urn:microsoft.com/office/officeart/2005/8/layout/hierarchy1"/>
    <dgm:cxn modelId="{99F0D00D-BA81-42C1-A17F-A973E092351E}" type="presParOf" srcId="{F1BEC9E2-121F-43CD-A7BB-88DC6DF51B99}" destId="{01AC96D3-A080-4A10-98B6-03A917E0112D}" srcOrd="1" destOrd="0" presId="urn:microsoft.com/office/officeart/2005/8/layout/hierarchy1"/>
    <dgm:cxn modelId="{C9A85DA6-931D-4525-8CCE-D8562226D859}" type="presParOf" srcId="{30CE20BB-1F0D-473E-89DC-AC2C1198BE5A}" destId="{F301DCB6-20A5-4940-891C-B02A68DA9DA0}" srcOrd="1" destOrd="0" presId="urn:microsoft.com/office/officeart/2005/8/layout/hierarchy1"/>
    <dgm:cxn modelId="{C366CF33-D936-46F2-A73E-AF9DDAFFEF3B}" type="presParOf" srcId="{F301DCB6-20A5-4940-891C-B02A68DA9DA0}" destId="{952534A5-7DDA-44C1-BDBD-515C3CAFB84E}" srcOrd="0" destOrd="0" presId="urn:microsoft.com/office/officeart/2005/8/layout/hierarchy1"/>
    <dgm:cxn modelId="{6917CBA5-60A3-4C73-A22D-7FB9298F6D43}" type="presParOf" srcId="{F301DCB6-20A5-4940-891C-B02A68DA9DA0}" destId="{6BA56B2E-D02A-4720-98D3-9B91AE8BBB38}" srcOrd="1" destOrd="0" presId="urn:microsoft.com/office/officeart/2005/8/layout/hierarchy1"/>
    <dgm:cxn modelId="{4878E301-4C60-4A18-8A51-67800DADC1EF}" type="presParOf" srcId="{6BA56B2E-D02A-4720-98D3-9B91AE8BBB38}" destId="{9E81AF77-EE68-4588-8B92-776847C34879}" srcOrd="0" destOrd="0" presId="urn:microsoft.com/office/officeart/2005/8/layout/hierarchy1"/>
    <dgm:cxn modelId="{AF759F8D-DA9D-4A59-A269-DE76DA3F3508}" type="presParOf" srcId="{9E81AF77-EE68-4588-8B92-776847C34879}" destId="{BE74BE81-B926-47C9-B590-EB84CBB2E3D7}" srcOrd="0" destOrd="0" presId="urn:microsoft.com/office/officeart/2005/8/layout/hierarchy1"/>
    <dgm:cxn modelId="{8826A3E3-CAEA-4F77-8ED5-8655F81B0315}" type="presParOf" srcId="{9E81AF77-EE68-4588-8B92-776847C34879}" destId="{46570C05-4A53-474D-9857-F0B8F0E246CD}" srcOrd="1" destOrd="0" presId="urn:microsoft.com/office/officeart/2005/8/layout/hierarchy1"/>
    <dgm:cxn modelId="{8404B24F-0A9E-4CF9-96DC-52CA28889A8D}" type="presParOf" srcId="{6BA56B2E-D02A-4720-98D3-9B91AE8BBB38}" destId="{6488EEAF-167E-438B-B21F-CF9F02CF4D29}" srcOrd="1" destOrd="0" presId="urn:microsoft.com/office/officeart/2005/8/layout/hierarchy1"/>
    <dgm:cxn modelId="{8257A1BB-32EB-4531-89E0-5DFBB9C1F2EF}" type="presParOf" srcId="{6488EEAF-167E-438B-B21F-CF9F02CF4D29}" destId="{2962B2CC-61F3-43C6-84F9-D9015670CAC2}" srcOrd="0" destOrd="0" presId="urn:microsoft.com/office/officeart/2005/8/layout/hierarchy1"/>
    <dgm:cxn modelId="{E6BD2CAE-C4FF-4E9D-9501-9CF6892F16B0}" type="presParOf" srcId="{6488EEAF-167E-438B-B21F-CF9F02CF4D29}" destId="{6FBCF485-95BB-46BE-A9D8-E078D3DF26B2}" srcOrd="1" destOrd="0" presId="urn:microsoft.com/office/officeart/2005/8/layout/hierarchy1"/>
    <dgm:cxn modelId="{22341090-89B2-45B8-B01F-BA70B6DD21B6}" type="presParOf" srcId="{6FBCF485-95BB-46BE-A9D8-E078D3DF26B2}" destId="{CD6D07EB-C604-40DD-A8AC-DE13F0397FD5}" srcOrd="0" destOrd="0" presId="urn:microsoft.com/office/officeart/2005/8/layout/hierarchy1"/>
    <dgm:cxn modelId="{C8290265-4ACF-4892-B0BE-CC6222B310EF}" type="presParOf" srcId="{CD6D07EB-C604-40DD-A8AC-DE13F0397FD5}" destId="{E29307D3-5480-4717-BEF9-27431203EF1C}" srcOrd="0" destOrd="0" presId="urn:microsoft.com/office/officeart/2005/8/layout/hierarchy1"/>
    <dgm:cxn modelId="{FE1890FD-41B1-47C9-ABDE-6FFBF5C97FE5}" type="presParOf" srcId="{CD6D07EB-C604-40DD-A8AC-DE13F0397FD5}" destId="{F4A2F054-C450-4A31-96B3-41802A801A8F}" srcOrd="1" destOrd="0" presId="urn:microsoft.com/office/officeart/2005/8/layout/hierarchy1"/>
    <dgm:cxn modelId="{1AF909EE-356D-4F7A-B8EA-0518392B1FE3}" type="presParOf" srcId="{6FBCF485-95BB-46BE-A9D8-E078D3DF26B2}" destId="{45A7AD36-6346-4C29-B764-83ACDFF60A84}" srcOrd="1" destOrd="0" presId="urn:microsoft.com/office/officeart/2005/8/layout/hierarchy1"/>
    <dgm:cxn modelId="{453EF45E-D37E-4834-B8F1-856363B326F4}" type="presParOf" srcId="{45A7AD36-6346-4C29-B764-83ACDFF60A84}" destId="{01EE1317-B2A8-4111-B7CA-9841030D2520}" srcOrd="0" destOrd="0" presId="urn:microsoft.com/office/officeart/2005/8/layout/hierarchy1"/>
    <dgm:cxn modelId="{99FF8199-30B4-4351-9E6B-0A26F47252A4}" type="presParOf" srcId="{45A7AD36-6346-4C29-B764-83ACDFF60A84}" destId="{922C7A09-B9B5-4E94-AA0F-E872F5B81815}" srcOrd="1" destOrd="0" presId="urn:microsoft.com/office/officeart/2005/8/layout/hierarchy1"/>
    <dgm:cxn modelId="{58900E21-C657-4DBF-A3A8-59641F00358B}" type="presParOf" srcId="{922C7A09-B9B5-4E94-AA0F-E872F5B81815}" destId="{22023C98-6E59-4441-AB6D-751834E2D66B}" srcOrd="0" destOrd="0" presId="urn:microsoft.com/office/officeart/2005/8/layout/hierarchy1"/>
    <dgm:cxn modelId="{3FCEAD05-6163-4B07-9E1A-9F8FBC74388F}" type="presParOf" srcId="{22023C98-6E59-4441-AB6D-751834E2D66B}" destId="{5E1B141A-178E-4EDA-92E2-9EF294875257}" srcOrd="0" destOrd="0" presId="urn:microsoft.com/office/officeart/2005/8/layout/hierarchy1"/>
    <dgm:cxn modelId="{7EDF520E-A288-4378-97D2-7963DC8ACFAB}" type="presParOf" srcId="{22023C98-6E59-4441-AB6D-751834E2D66B}" destId="{CD69075E-F817-415C-95EF-819AE7AA5F36}" srcOrd="1" destOrd="0" presId="urn:microsoft.com/office/officeart/2005/8/layout/hierarchy1"/>
    <dgm:cxn modelId="{0B2FFBD8-2E8D-40A3-87A5-DDDD45571BFF}" type="presParOf" srcId="{922C7A09-B9B5-4E94-AA0F-E872F5B81815}" destId="{DB740010-9EE5-4B91-AEB2-54BACBA9B239}" srcOrd="1" destOrd="0" presId="urn:microsoft.com/office/officeart/2005/8/layout/hierarchy1"/>
    <dgm:cxn modelId="{9E33C2D7-DEA7-4974-9A0D-86692C2CCD7E}" type="presParOf" srcId="{D913ED1C-819C-42F8-8180-83B238D31F4A}" destId="{1A8A41E8-BFF0-4EA6-A4EF-5298B2FF9F90}" srcOrd="2" destOrd="0" presId="urn:microsoft.com/office/officeart/2005/8/layout/hierarchy1"/>
    <dgm:cxn modelId="{1DD8F36C-A46F-4A68-82C0-E483779AA87D}" type="presParOf" srcId="{D913ED1C-819C-42F8-8180-83B238D31F4A}" destId="{A569969A-2715-4383-9B87-63FC9178ECCB}" srcOrd="3" destOrd="0" presId="urn:microsoft.com/office/officeart/2005/8/layout/hierarchy1"/>
    <dgm:cxn modelId="{1550B291-A083-47B9-848E-C606A401E1DA}" type="presParOf" srcId="{A569969A-2715-4383-9B87-63FC9178ECCB}" destId="{0B311039-DA9A-42F6-9BED-C5A08967F3D0}" srcOrd="0" destOrd="0" presId="urn:microsoft.com/office/officeart/2005/8/layout/hierarchy1"/>
    <dgm:cxn modelId="{0761F497-658B-40A5-A553-22F6CDC89E73}" type="presParOf" srcId="{0B311039-DA9A-42F6-9BED-C5A08967F3D0}" destId="{331FD49B-71F2-4558-96BE-E3E2B4EDDC75}" srcOrd="0" destOrd="0" presId="urn:microsoft.com/office/officeart/2005/8/layout/hierarchy1"/>
    <dgm:cxn modelId="{CA562F3B-B3A9-4DE4-B0B4-44D1BBC70D5C}" type="presParOf" srcId="{0B311039-DA9A-42F6-9BED-C5A08967F3D0}" destId="{4CAFE678-347B-4D88-9BCA-FB8CAA58B437}" srcOrd="1" destOrd="0" presId="urn:microsoft.com/office/officeart/2005/8/layout/hierarchy1"/>
    <dgm:cxn modelId="{3E9978D9-0C4B-4E18-9F4C-A273C7AAF80C}" type="presParOf" srcId="{A569969A-2715-4383-9B87-63FC9178ECCB}" destId="{49A3EF68-117F-4C85-8CD3-DB8A7C7D131F}" srcOrd="1" destOrd="0" presId="urn:microsoft.com/office/officeart/2005/8/layout/hierarchy1"/>
    <dgm:cxn modelId="{194B648C-50CF-43E4-8FAB-2D1CBE522555}" type="presParOf" srcId="{49A3EF68-117F-4C85-8CD3-DB8A7C7D131F}" destId="{49656A66-EE28-43F8-B9F7-195467FCB757}" srcOrd="0" destOrd="0" presId="urn:microsoft.com/office/officeart/2005/8/layout/hierarchy1"/>
    <dgm:cxn modelId="{C0F6A777-DF24-4B10-A5BA-C865F37858A1}" type="presParOf" srcId="{49A3EF68-117F-4C85-8CD3-DB8A7C7D131F}" destId="{5981ED57-D56C-4AB4-A801-DE0782ED0DC8}" srcOrd="1" destOrd="0" presId="urn:microsoft.com/office/officeart/2005/8/layout/hierarchy1"/>
    <dgm:cxn modelId="{A6F1770C-E527-47FC-AB05-9A4A5428EC94}" type="presParOf" srcId="{5981ED57-D56C-4AB4-A801-DE0782ED0DC8}" destId="{E051428F-5060-4032-A36C-6E9AD10A9E5A}" srcOrd="0" destOrd="0" presId="urn:microsoft.com/office/officeart/2005/8/layout/hierarchy1"/>
    <dgm:cxn modelId="{93BEA151-06AE-400D-9774-0A09AC756080}" type="presParOf" srcId="{E051428F-5060-4032-A36C-6E9AD10A9E5A}" destId="{02E3ED89-476A-4FAA-9EB5-B48638CFEB1A}" srcOrd="0" destOrd="0" presId="urn:microsoft.com/office/officeart/2005/8/layout/hierarchy1"/>
    <dgm:cxn modelId="{BA56A98D-27AE-41C7-825B-5E70CC1EFECB}" type="presParOf" srcId="{E051428F-5060-4032-A36C-6E9AD10A9E5A}" destId="{27C2B645-C446-4135-90FC-0CA2BAC5284C}" srcOrd="1" destOrd="0" presId="urn:microsoft.com/office/officeart/2005/8/layout/hierarchy1"/>
    <dgm:cxn modelId="{ADD92FBE-9289-4EA8-9927-51FF66586E37}" type="presParOf" srcId="{5981ED57-D56C-4AB4-A801-DE0782ED0DC8}" destId="{A52E4434-2A4E-4FEE-90D5-B9AB646882A4}" srcOrd="1" destOrd="0" presId="urn:microsoft.com/office/officeart/2005/8/layout/hierarchy1"/>
    <dgm:cxn modelId="{7176BEB1-38AC-4025-BE58-3A611EEBDFA8}" type="presParOf" srcId="{A52E4434-2A4E-4FEE-90D5-B9AB646882A4}" destId="{85EB78D7-41B6-4DF6-95EB-31D4549AAEF5}" srcOrd="0" destOrd="0" presId="urn:microsoft.com/office/officeart/2005/8/layout/hierarchy1"/>
    <dgm:cxn modelId="{C65113B0-7E20-4FAF-8B94-046B01A73E48}" type="presParOf" srcId="{A52E4434-2A4E-4FEE-90D5-B9AB646882A4}" destId="{3BF57373-A61E-4E23-BE85-D55965FACF0E}" srcOrd="1" destOrd="0" presId="urn:microsoft.com/office/officeart/2005/8/layout/hierarchy1"/>
    <dgm:cxn modelId="{2ECD980D-FDEF-4744-9146-2797A2A2E098}" type="presParOf" srcId="{3BF57373-A61E-4E23-BE85-D55965FACF0E}" destId="{5D62469B-BCC0-4344-9256-5DA0B423D40A}" srcOrd="0" destOrd="0" presId="urn:microsoft.com/office/officeart/2005/8/layout/hierarchy1"/>
    <dgm:cxn modelId="{CC3825BC-FC40-4571-98CA-F660A2EDC85F}" type="presParOf" srcId="{5D62469B-BCC0-4344-9256-5DA0B423D40A}" destId="{C2E503FF-B4CC-4BE1-AD54-69B71E1522BF}" srcOrd="0" destOrd="0" presId="urn:microsoft.com/office/officeart/2005/8/layout/hierarchy1"/>
    <dgm:cxn modelId="{4D1A9FE8-6C09-479B-ADC3-9C2C4EA6A782}" type="presParOf" srcId="{5D62469B-BCC0-4344-9256-5DA0B423D40A}" destId="{FF3B4AB9-D2E2-4A3D-87B5-0F829ACAB058}" srcOrd="1" destOrd="0" presId="urn:microsoft.com/office/officeart/2005/8/layout/hierarchy1"/>
    <dgm:cxn modelId="{932B0133-D3E8-4E43-A474-DD0250AD172F}" type="presParOf" srcId="{3BF57373-A61E-4E23-BE85-D55965FACF0E}" destId="{136494D5-F610-466D-8E96-BB008A7400C3}" srcOrd="1" destOrd="0" presId="urn:microsoft.com/office/officeart/2005/8/layout/hierarchy1"/>
    <dgm:cxn modelId="{B4B79820-00B0-4F09-B98E-52D9884EB984}" type="presParOf" srcId="{136494D5-F610-466D-8E96-BB008A7400C3}" destId="{28D1967C-18CE-4070-BDB1-858C4E5A7AB0}" srcOrd="0" destOrd="0" presId="urn:microsoft.com/office/officeart/2005/8/layout/hierarchy1"/>
    <dgm:cxn modelId="{FD0177A8-CCF0-4E48-815B-3020C98BC0C3}" type="presParOf" srcId="{136494D5-F610-466D-8E96-BB008A7400C3}" destId="{3C306DA4-46E5-4946-90AE-FA2A3835D30C}" srcOrd="1" destOrd="0" presId="urn:microsoft.com/office/officeart/2005/8/layout/hierarchy1"/>
    <dgm:cxn modelId="{702CBC22-4669-4069-98E3-890C7E56CC57}" type="presParOf" srcId="{3C306DA4-46E5-4946-90AE-FA2A3835D30C}" destId="{D90F276E-F2DD-45E0-A32C-1E91F22EEBA1}" srcOrd="0" destOrd="0" presId="urn:microsoft.com/office/officeart/2005/8/layout/hierarchy1"/>
    <dgm:cxn modelId="{79F7D452-B5A7-45A9-8AB0-BC9515BC8B3E}" type="presParOf" srcId="{D90F276E-F2DD-45E0-A32C-1E91F22EEBA1}" destId="{6A69909E-FADB-4F4E-A736-C5C4BB70456C}" srcOrd="0" destOrd="0" presId="urn:microsoft.com/office/officeart/2005/8/layout/hierarchy1"/>
    <dgm:cxn modelId="{9F329E3D-B54F-44B7-8608-7BCBDBD25D16}" type="presParOf" srcId="{D90F276E-F2DD-45E0-A32C-1E91F22EEBA1}" destId="{F97C3713-505F-489E-8D5E-26A26F2C5FF2}" srcOrd="1" destOrd="0" presId="urn:microsoft.com/office/officeart/2005/8/layout/hierarchy1"/>
    <dgm:cxn modelId="{3A015A65-E60B-45B4-A2FC-01DA175568D1}" type="presParOf" srcId="{3C306DA4-46E5-4946-90AE-FA2A3835D30C}" destId="{FAA6CF8F-6EED-4716-A9D6-E166B02CC16A}" srcOrd="1" destOrd="0" presId="urn:microsoft.com/office/officeart/2005/8/layout/hierarchy1"/>
    <dgm:cxn modelId="{02362E3C-377F-455B-81D4-1F1DC52DB5C0}" type="presParOf" srcId="{FAA6CF8F-6EED-4716-A9D6-E166B02CC16A}" destId="{6202EDD8-0666-4E6C-9964-83715FB10192}" srcOrd="0" destOrd="0" presId="urn:microsoft.com/office/officeart/2005/8/layout/hierarchy1"/>
    <dgm:cxn modelId="{4EFFCE3E-C644-4309-87FF-A677B6FD5416}" type="presParOf" srcId="{FAA6CF8F-6EED-4716-A9D6-E166B02CC16A}" destId="{8595CF25-BBA0-4EDC-81E1-E0E004E55A34}" srcOrd="1" destOrd="0" presId="urn:microsoft.com/office/officeart/2005/8/layout/hierarchy1"/>
    <dgm:cxn modelId="{50A4454B-EA07-4024-BC09-44A5C09C81A3}" type="presParOf" srcId="{8595CF25-BBA0-4EDC-81E1-E0E004E55A34}" destId="{6AC55A92-A0B5-4FA4-A8D9-878817025DF9}" srcOrd="0" destOrd="0" presId="urn:microsoft.com/office/officeart/2005/8/layout/hierarchy1"/>
    <dgm:cxn modelId="{EE2E6519-B96D-4F44-A877-C1D4AFC88FD8}" type="presParOf" srcId="{6AC55A92-A0B5-4FA4-A8D9-878817025DF9}" destId="{9995B2C6-F37A-4D14-93BF-25740CDE7A2C}" srcOrd="0" destOrd="0" presId="urn:microsoft.com/office/officeart/2005/8/layout/hierarchy1"/>
    <dgm:cxn modelId="{6949FA71-7013-4012-BDFC-A9444DA48155}" type="presParOf" srcId="{6AC55A92-A0B5-4FA4-A8D9-878817025DF9}" destId="{FAE63649-64F8-480C-A5C1-E9E92A0C4FFF}" srcOrd="1" destOrd="0" presId="urn:microsoft.com/office/officeart/2005/8/layout/hierarchy1"/>
    <dgm:cxn modelId="{D50F1252-7523-4FDF-B48B-712A5DBB4E06}" type="presParOf" srcId="{8595CF25-BBA0-4EDC-81E1-E0E004E55A34}" destId="{459ADD95-0537-41F6-898F-D74A38482AC5}" srcOrd="1" destOrd="0" presId="urn:microsoft.com/office/officeart/2005/8/layout/hierarchy1"/>
    <dgm:cxn modelId="{9FC0F181-D20B-4F66-86BE-E2A8AF96BD14}" type="presParOf" srcId="{459ADD95-0537-41F6-898F-D74A38482AC5}" destId="{2FFA8D10-F051-425F-B161-0AE7A196439F}" srcOrd="0" destOrd="0" presId="urn:microsoft.com/office/officeart/2005/8/layout/hierarchy1"/>
    <dgm:cxn modelId="{F770A322-6EF5-4373-B17B-BFDE26F28AB1}" type="presParOf" srcId="{459ADD95-0537-41F6-898F-D74A38482AC5}" destId="{A7343901-BEB7-4D6D-9F87-F525437C73A1}" srcOrd="1" destOrd="0" presId="urn:microsoft.com/office/officeart/2005/8/layout/hierarchy1"/>
    <dgm:cxn modelId="{1670C8C6-9F39-468C-A78C-091BDC8E5B06}" type="presParOf" srcId="{A7343901-BEB7-4D6D-9F87-F525437C73A1}" destId="{7F4A50FC-39ED-4871-8D15-0194D03BEF9B}" srcOrd="0" destOrd="0" presId="urn:microsoft.com/office/officeart/2005/8/layout/hierarchy1"/>
    <dgm:cxn modelId="{7C7A051F-C28A-4022-A3FE-9B3A51FBB9DF}" type="presParOf" srcId="{7F4A50FC-39ED-4871-8D15-0194D03BEF9B}" destId="{4551B173-4CD2-4DE9-A6F7-B11212D4FC7C}" srcOrd="0" destOrd="0" presId="urn:microsoft.com/office/officeart/2005/8/layout/hierarchy1"/>
    <dgm:cxn modelId="{8E9C985A-85EF-4A06-AF8F-9618DDD36355}" type="presParOf" srcId="{7F4A50FC-39ED-4871-8D15-0194D03BEF9B}" destId="{20638BA8-2E4D-4EE2-A289-1935F9D63422}" srcOrd="1" destOrd="0" presId="urn:microsoft.com/office/officeart/2005/8/layout/hierarchy1"/>
    <dgm:cxn modelId="{8A84581D-A57B-4754-A8BE-B4B6C9F45BF2}" type="presParOf" srcId="{A7343901-BEB7-4D6D-9F87-F525437C73A1}" destId="{6A34C256-4A34-424E-8FF7-69C3ABB3A1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F881C-32E6-4DE0-A891-73AEE08B910D}">
      <dgm:prSet phldrT="[Text]"/>
      <dgm:spPr/>
      <dgm:t>
        <a:bodyPr/>
        <a:lstStyle/>
        <a:p>
          <a:r>
            <a:rPr lang="en-US" b="1" dirty="0" smtClean="0"/>
            <a:t>SUPLIER</a:t>
          </a:r>
          <a:endParaRPr lang="en-US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/>
        </a:p>
      </dgm:t>
    </dgm:pt>
    <dgm:pt modelId="{34369174-E3E6-48A2-ABB6-FB123B700D0A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/>
        </a:p>
      </dgm:t>
    </dgm:pt>
    <dgm:pt modelId="{B9517DAB-F49D-42D8-A7C6-0B8B9BE6D981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/>
        </a:p>
      </dgm:t>
    </dgm:pt>
    <dgm:pt modelId="{997DB196-184D-441B-A7DF-A630B266BF2F}">
      <dgm:prSet phldrT="[Text]"/>
      <dgm:spPr/>
      <dgm:t>
        <a:bodyPr/>
        <a:lstStyle/>
        <a:p>
          <a:r>
            <a:rPr lang="en-US" dirty="0" smtClean="0"/>
            <a:t>OUTPUT</a:t>
          </a:r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/>
        </a:p>
      </dgm:t>
    </dgm:pt>
    <dgm:pt modelId="{F1A20D04-4958-4420-9FD8-839CACE22A28}">
      <dgm:prSet phldrT="[Text]"/>
      <dgm:spPr/>
      <dgm:t>
        <a:bodyPr/>
        <a:lstStyle/>
        <a:p>
          <a:r>
            <a:rPr lang="en-US" dirty="0" smtClean="0"/>
            <a:t>COSTUMER</a:t>
          </a:r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  <dgm:t>
        <a:bodyPr/>
        <a:lstStyle/>
        <a:p>
          <a:endParaRPr lang="en-US"/>
        </a:p>
      </dgm:t>
    </dgm:pt>
    <dgm:pt modelId="{41568725-DD45-4B2C-9A27-2C2A96DFE81F}" type="pres">
      <dgm:prSet presAssocID="{34369174-E3E6-48A2-ABB6-FB123B700D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  <dgm:t>
        <a:bodyPr/>
        <a:lstStyle/>
        <a:p>
          <a:endParaRPr lang="en-US"/>
        </a:p>
      </dgm:t>
    </dgm:pt>
    <dgm:pt modelId="{5B6C21E0-57DF-47FE-A2CA-DFAB88A44FF9}" type="pres">
      <dgm:prSet presAssocID="{B9517DAB-F49D-42D8-A7C6-0B8B9BE6D9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  <dgm:t>
        <a:bodyPr/>
        <a:lstStyle/>
        <a:p>
          <a:endParaRPr lang="en-US"/>
        </a:p>
      </dgm:t>
    </dgm:pt>
    <dgm:pt modelId="{D05214CC-ADFC-4778-AB2A-CC968584FDFE}" type="pres">
      <dgm:prSet presAssocID="{997DB196-184D-441B-A7DF-A630B266BF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  <dgm:t>
        <a:bodyPr/>
        <a:lstStyle/>
        <a:p>
          <a:endParaRPr lang="en-US"/>
        </a:p>
      </dgm:t>
    </dgm:pt>
    <dgm:pt modelId="{BE571847-AB24-4E1F-AD3F-0686DF7AE66C}" type="pres">
      <dgm:prSet presAssocID="{F1A20D04-4958-4420-9FD8-839CACE22A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379AED-6125-47E5-AE15-4A34298D9BD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F881C-32E6-4DE0-A891-73AEE08B910D}">
      <dgm:prSet phldrT="[Text]" custT="1"/>
      <dgm:spPr/>
      <dgm:t>
        <a:bodyPr/>
        <a:lstStyle/>
        <a:p>
          <a:r>
            <a:rPr lang="en-US" sz="1200" b="1" dirty="0" err="1" smtClean="0"/>
            <a:t>Koordinasi</a:t>
          </a:r>
          <a:r>
            <a:rPr lang="en-US" sz="1200" b="1" dirty="0" smtClean="0"/>
            <a:t>/</a:t>
          </a:r>
          <a:r>
            <a:rPr lang="en-US" sz="1200" b="1" dirty="0" err="1" smtClean="0"/>
            <a:t>konsultasi</a:t>
          </a:r>
          <a:r>
            <a:rPr lang="en-US" sz="1200" b="1" dirty="0" smtClean="0"/>
            <a:t> </a:t>
          </a:r>
          <a:r>
            <a:rPr lang="en-US" sz="1200" b="1" dirty="0" err="1" smtClean="0"/>
            <a:t>dgn</a:t>
          </a:r>
          <a:r>
            <a:rPr lang="en-US" sz="1200" b="1" dirty="0" smtClean="0"/>
            <a:t> </a:t>
          </a:r>
          <a:r>
            <a:rPr lang="en-US" sz="1200" b="1" dirty="0" err="1" smtClean="0"/>
            <a:t>kementrian</a:t>
          </a:r>
          <a:r>
            <a:rPr lang="en-US" sz="1200" b="1" dirty="0" smtClean="0"/>
            <a:t> PUPR Prov. </a:t>
          </a:r>
          <a:r>
            <a:rPr lang="en-US" sz="1200" b="1" dirty="0" err="1" smtClean="0"/>
            <a:t>Jatim</a:t>
          </a:r>
          <a:endParaRPr lang="en-US" sz="1200" dirty="0"/>
        </a:p>
      </dgm:t>
    </dgm:pt>
    <dgm:pt modelId="{6D066130-6887-4AEF-AFF5-C8346257B76B}" type="parTrans" cxnId="{21C67239-86CF-4476-A829-B758A713CDC5}">
      <dgm:prSet/>
      <dgm:spPr/>
      <dgm:t>
        <a:bodyPr/>
        <a:lstStyle/>
        <a:p>
          <a:endParaRPr lang="en-US" sz="1200"/>
        </a:p>
      </dgm:t>
    </dgm:pt>
    <dgm:pt modelId="{9E4296EC-A4E3-40EA-9004-29B27C799140}" type="sibTrans" cxnId="{21C67239-86CF-4476-A829-B758A713CDC5}">
      <dgm:prSet/>
      <dgm:spPr/>
      <dgm:t>
        <a:bodyPr/>
        <a:lstStyle/>
        <a:p>
          <a:endParaRPr lang="en-US" sz="1200"/>
        </a:p>
      </dgm:t>
    </dgm:pt>
    <dgm:pt modelId="{34369174-E3E6-48A2-ABB6-FB123B700D0A}">
      <dgm:prSet phldrT="[Text]" custT="1"/>
      <dgm:spPr/>
      <dgm:t>
        <a:bodyPr/>
        <a:lstStyle/>
        <a:p>
          <a:r>
            <a:rPr lang="en-US" sz="1200" b="1" dirty="0" err="1" smtClean="0"/>
            <a:t>Rencana</a:t>
          </a:r>
          <a:r>
            <a:rPr lang="en-US" sz="1200" b="1" dirty="0" smtClean="0"/>
            <a:t> </a:t>
          </a:r>
          <a:r>
            <a:rPr lang="en-US" sz="1200" b="1" dirty="0" err="1" smtClean="0"/>
            <a:t>Penyusunan</a:t>
          </a:r>
          <a:r>
            <a:rPr lang="en-US" sz="1200" b="1" dirty="0" smtClean="0"/>
            <a:t> </a:t>
          </a:r>
          <a:r>
            <a:rPr lang="en-US" sz="1200" b="1" dirty="0" err="1" smtClean="0"/>
            <a:t>Perda</a:t>
          </a:r>
          <a:r>
            <a:rPr lang="en-US" sz="1200" b="1" dirty="0" smtClean="0"/>
            <a:t> BG &amp; </a:t>
          </a:r>
          <a:r>
            <a:rPr lang="en-US" sz="1200" b="1" dirty="0" err="1" smtClean="0"/>
            <a:t>Perbup</a:t>
          </a:r>
          <a:r>
            <a:rPr lang="en-US" sz="1200" b="1" dirty="0" smtClean="0"/>
            <a:t> BG</a:t>
          </a:r>
          <a:endParaRPr lang="en-US" sz="1200" dirty="0"/>
        </a:p>
      </dgm:t>
    </dgm:pt>
    <dgm:pt modelId="{1CE4D903-AA96-4ED2-ADF8-98DFE3B58B32}" type="parTrans" cxnId="{69AC7BEF-2BAF-423D-9B59-0AAD78561306}">
      <dgm:prSet/>
      <dgm:spPr/>
      <dgm:t>
        <a:bodyPr/>
        <a:lstStyle/>
        <a:p>
          <a:endParaRPr lang="en-US" sz="1200"/>
        </a:p>
      </dgm:t>
    </dgm:pt>
    <dgm:pt modelId="{01E4672A-E63B-438F-86E2-6B78DF13B272}" type="sibTrans" cxnId="{69AC7BEF-2BAF-423D-9B59-0AAD78561306}">
      <dgm:prSet/>
      <dgm:spPr/>
      <dgm:t>
        <a:bodyPr/>
        <a:lstStyle/>
        <a:p>
          <a:endParaRPr lang="en-US" sz="1200"/>
        </a:p>
      </dgm:t>
    </dgm:pt>
    <dgm:pt modelId="{B9517DAB-F49D-42D8-A7C6-0B8B9BE6D981}">
      <dgm:prSet phldrT="[Text]" custT="1"/>
      <dgm:spPr/>
      <dgm:t>
        <a:bodyPr/>
        <a:lstStyle/>
        <a:p>
          <a:r>
            <a:rPr lang="en-US" sz="1200" dirty="0" smtClean="0"/>
            <a:t>DPA</a:t>
          </a:r>
          <a:endParaRPr lang="en-US" sz="1200" dirty="0"/>
        </a:p>
      </dgm:t>
    </dgm:pt>
    <dgm:pt modelId="{0DD4234F-C8F1-4DAF-970A-2DC83CEB2C76}" type="parTrans" cxnId="{4D421E4C-6245-4168-A0DA-E5F3D3E88B2E}">
      <dgm:prSet/>
      <dgm:spPr/>
      <dgm:t>
        <a:bodyPr/>
        <a:lstStyle/>
        <a:p>
          <a:endParaRPr lang="en-US" sz="1200"/>
        </a:p>
      </dgm:t>
    </dgm:pt>
    <dgm:pt modelId="{0F430E1B-9E1A-4F27-AFA4-BAB6B7B8793B}" type="sibTrans" cxnId="{4D421E4C-6245-4168-A0DA-E5F3D3E88B2E}">
      <dgm:prSet/>
      <dgm:spPr/>
      <dgm:t>
        <a:bodyPr/>
        <a:lstStyle/>
        <a:p>
          <a:endParaRPr lang="en-US" sz="1200"/>
        </a:p>
      </dgm:t>
    </dgm:pt>
    <dgm:pt modelId="{997DB196-184D-441B-A7DF-A630B266BF2F}">
      <dgm:prSet phldrT="[Text]" custT="1"/>
      <dgm:spPr/>
      <dgm:t>
        <a:bodyPr/>
        <a:lstStyle/>
        <a:p>
          <a:r>
            <a:rPr lang="en-US" sz="1200" dirty="0" err="1" smtClean="0"/>
            <a:t>Pembentukan</a:t>
          </a:r>
          <a:r>
            <a:rPr lang="en-US" sz="1200" dirty="0" smtClean="0"/>
            <a:t> Tim  </a:t>
          </a:r>
          <a:r>
            <a:rPr lang="en-US" sz="1200" dirty="0" err="1" smtClean="0"/>
            <a:t>Fasilitasi</a:t>
          </a:r>
          <a:r>
            <a:rPr lang="en-US" sz="1200" dirty="0" smtClean="0"/>
            <a:t> </a:t>
          </a:r>
          <a:r>
            <a:rPr lang="en-US" sz="1200" dirty="0" err="1" smtClean="0"/>
            <a:t>dari</a:t>
          </a:r>
          <a:r>
            <a:rPr lang="en-US" sz="1200" dirty="0" smtClean="0"/>
            <a:t> </a:t>
          </a:r>
          <a:r>
            <a:rPr lang="en-US" sz="1200" dirty="0" err="1" smtClean="0"/>
            <a:t>Satker</a:t>
          </a:r>
          <a:r>
            <a:rPr lang="en-US" sz="1200" dirty="0" smtClean="0"/>
            <a:t> </a:t>
          </a:r>
          <a:r>
            <a:rPr lang="en-US" sz="1200" dirty="0" err="1" smtClean="0"/>
            <a:t>Kementrian</a:t>
          </a:r>
          <a:r>
            <a:rPr lang="en-US" sz="1200" dirty="0" smtClean="0"/>
            <a:t> PUPR </a:t>
          </a:r>
          <a:r>
            <a:rPr lang="en-US" sz="1200" dirty="0" err="1" smtClean="0"/>
            <a:t>Provinsi</a:t>
          </a:r>
          <a:r>
            <a:rPr lang="en-US" sz="1200" dirty="0" smtClean="0"/>
            <a:t> </a:t>
          </a:r>
          <a:r>
            <a:rPr lang="en-US" sz="1200" dirty="0" err="1" smtClean="0"/>
            <a:t>Jatim</a:t>
          </a:r>
          <a:endParaRPr lang="en-US" sz="1200" dirty="0" smtClean="0"/>
        </a:p>
      </dgm:t>
    </dgm:pt>
    <dgm:pt modelId="{C93F7BD9-4A8F-4C8F-AE84-D5C0FD2C6035}" type="parTrans" cxnId="{998892FB-8CD6-40F3-B9E6-2730D2B3C68A}">
      <dgm:prSet/>
      <dgm:spPr/>
      <dgm:t>
        <a:bodyPr/>
        <a:lstStyle/>
        <a:p>
          <a:endParaRPr lang="en-US" sz="1200"/>
        </a:p>
      </dgm:t>
    </dgm:pt>
    <dgm:pt modelId="{E512BF32-98DB-456E-AE35-7B32548019BB}" type="sibTrans" cxnId="{998892FB-8CD6-40F3-B9E6-2730D2B3C68A}">
      <dgm:prSet/>
      <dgm:spPr/>
      <dgm:t>
        <a:bodyPr/>
        <a:lstStyle/>
        <a:p>
          <a:endParaRPr lang="en-US" sz="1200"/>
        </a:p>
      </dgm:t>
    </dgm:pt>
    <dgm:pt modelId="{F1A20D04-4958-4420-9FD8-839CACE22A28}">
      <dgm:prSet phldrT="[Text]" custT="1"/>
      <dgm:spPr/>
      <dgm:t>
        <a:bodyPr/>
        <a:lstStyle/>
        <a:p>
          <a:r>
            <a:rPr lang="en-US" sz="1200" dirty="0" err="1" smtClean="0"/>
            <a:t>Pembentukan</a:t>
          </a:r>
          <a:r>
            <a:rPr lang="en-US" sz="1200" dirty="0" smtClean="0"/>
            <a:t> Tim BG Daerah </a:t>
          </a:r>
          <a:r>
            <a:rPr lang="en-US" sz="1200" dirty="0" err="1" smtClean="0"/>
            <a:t>yg</a:t>
          </a:r>
          <a:r>
            <a:rPr lang="en-US" sz="1200" dirty="0" smtClean="0"/>
            <a:t> </a:t>
          </a:r>
          <a:r>
            <a:rPr lang="en-US" sz="1200" dirty="0" err="1" smtClean="0"/>
            <a:t>terdiri</a:t>
          </a:r>
          <a:r>
            <a:rPr lang="en-US" sz="1200" dirty="0" smtClean="0"/>
            <a:t> </a:t>
          </a:r>
          <a:r>
            <a:rPr lang="en-US" sz="1200" dirty="0" err="1" smtClean="0"/>
            <a:t>dari</a:t>
          </a:r>
          <a:r>
            <a:rPr lang="en-US" sz="1200" dirty="0" smtClean="0"/>
            <a:t> OPD </a:t>
          </a:r>
          <a:r>
            <a:rPr lang="en-US" sz="1200" dirty="0" err="1" smtClean="0"/>
            <a:t>Terkait</a:t>
          </a:r>
          <a:endParaRPr lang="en-US" sz="1200" dirty="0" smtClean="0"/>
        </a:p>
      </dgm:t>
    </dgm:pt>
    <dgm:pt modelId="{34AF24F4-E183-4484-A898-58EACF36155C}" type="parTrans" cxnId="{DED8CDCF-04CF-4E2B-8C19-048DE053FA0C}">
      <dgm:prSet/>
      <dgm:spPr/>
      <dgm:t>
        <a:bodyPr/>
        <a:lstStyle/>
        <a:p>
          <a:endParaRPr lang="en-US" sz="1200"/>
        </a:p>
      </dgm:t>
    </dgm:pt>
    <dgm:pt modelId="{5DBD4840-1B28-4EEF-A52B-CDA295CF8371}" type="sibTrans" cxnId="{DED8CDCF-04CF-4E2B-8C19-048DE053FA0C}">
      <dgm:prSet/>
      <dgm:spPr/>
      <dgm:t>
        <a:bodyPr/>
        <a:lstStyle/>
        <a:p>
          <a:endParaRPr lang="en-US" sz="1200"/>
        </a:p>
      </dgm:t>
    </dgm:pt>
    <dgm:pt modelId="{992BDC3B-329B-4D33-BC9C-83FC8A7ED392}">
      <dgm:prSet phldrT="[Text]" custT="1"/>
      <dgm:spPr/>
      <dgm:t>
        <a:bodyPr/>
        <a:lstStyle/>
        <a:p>
          <a:r>
            <a:rPr lang="en-US" sz="1200" dirty="0" err="1" smtClean="0"/>
            <a:t>Penyusunan</a:t>
          </a:r>
          <a:r>
            <a:rPr lang="en-US" sz="1200" dirty="0" smtClean="0"/>
            <a:t>  </a:t>
          </a:r>
          <a:r>
            <a:rPr lang="en-US" sz="1200" dirty="0" err="1" smtClean="0"/>
            <a:t>Rancangan</a:t>
          </a:r>
          <a:r>
            <a:rPr lang="en-US" sz="1200" dirty="0" smtClean="0"/>
            <a:t> </a:t>
          </a:r>
          <a:r>
            <a:rPr lang="en-US" sz="1200" dirty="0" err="1" smtClean="0"/>
            <a:t>Perbup</a:t>
          </a:r>
          <a:r>
            <a:rPr lang="en-US" sz="1200" dirty="0" smtClean="0"/>
            <a:t>/</a:t>
          </a:r>
          <a:r>
            <a:rPr lang="en-US" sz="1200" dirty="0" err="1" smtClean="0"/>
            <a:t>Perda</a:t>
          </a:r>
          <a:r>
            <a:rPr lang="en-US" sz="1200" dirty="0" smtClean="0"/>
            <a:t> BG</a:t>
          </a:r>
        </a:p>
      </dgm:t>
    </dgm:pt>
    <dgm:pt modelId="{D37FDDC4-AF14-4A91-AA9C-59248F121EB2}" type="parTrans" cxnId="{18BFD57A-AD99-48D6-A81B-13730D2E4AB6}">
      <dgm:prSet/>
      <dgm:spPr/>
      <dgm:t>
        <a:bodyPr/>
        <a:lstStyle/>
        <a:p>
          <a:endParaRPr lang="en-US" sz="1200"/>
        </a:p>
      </dgm:t>
    </dgm:pt>
    <dgm:pt modelId="{1FC9A3B8-6F44-4C7B-9C65-C1791C497CDF}" type="sibTrans" cxnId="{18BFD57A-AD99-48D6-A81B-13730D2E4AB6}">
      <dgm:prSet/>
      <dgm:spPr/>
      <dgm:t>
        <a:bodyPr/>
        <a:lstStyle/>
        <a:p>
          <a:endParaRPr lang="en-US" sz="1200"/>
        </a:p>
      </dgm:t>
    </dgm:pt>
    <dgm:pt modelId="{CB0E126D-F5F9-42E3-99F7-4B09C8D9FBED}">
      <dgm:prSet phldrT="[Text]" custT="1"/>
      <dgm:spPr/>
      <dgm:t>
        <a:bodyPr/>
        <a:lstStyle/>
        <a:p>
          <a:r>
            <a:rPr lang="en-US" sz="1200" dirty="0" err="1" smtClean="0"/>
            <a:t>Finalisasi</a:t>
          </a:r>
          <a:r>
            <a:rPr lang="en-US" sz="1200" dirty="0" smtClean="0"/>
            <a:t> </a:t>
          </a:r>
          <a:r>
            <a:rPr lang="en-US" sz="1200" dirty="0" err="1" smtClean="0"/>
            <a:t>Perda</a:t>
          </a:r>
          <a:r>
            <a:rPr lang="en-US" sz="1200" dirty="0" smtClean="0"/>
            <a:t>/</a:t>
          </a:r>
          <a:r>
            <a:rPr lang="en-US" sz="1200" dirty="0" err="1" smtClean="0"/>
            <a:t>Perbup</a:t>
          </a:r>
          <a:r>
            <a:rPr lang="en-US" sz="1200" dirty="0" smtClean="0"/>
            <a:t> BG </a:t>
          </a:r>
          <a:r>
            <a:rPr lang="en-US" sz="1200" dirty="0" err="1" smtClean="0"/>
            <a:t>dgn</a:t>
          </a:r>
          <a:r>
            <a:rPr lang="en-US" sz="1200" dirty="0" smtClean="0"/>
            <a:t> </a:t>
          </a:r>
          <a:r>
            <a:rPr lang="en-US" sz="1200" dirty="0" err="1" smtClean="0"/>
            <a:t>Satker</a:t>
          </a:r>
          <a:r>
            <a:rPr lang="en-US" sz="1200" dirty="0" smtClean="0"/>
            <a:t> PBL</a:t>
          </a:r>
        </a:p>
      </dgm:t>
    </dgm:pt>
    <dgm:pt modelId="{D67D8BF0-31CE-49D2-AA46-785D315F4FA8}" type="parTrans" cxnId="{E902FD8F-A3F7-474C-AF21-54AE4FE10762}">
      <dgm:prSet/>
      <dgm:spPr/>
      <dgm:t>
        <a:bodyPr/>
        <a:lstStyle/>
        <a:p>
          <a:endParaRPr lang="en-US" sz="1200"/>
        </a:p>
      </dgm:t>
    </dgm:pt>
    <dgm:pt modelId="{49429598-5FAD-419B-B0CF-F4BFBB5A130E}" type="sibTrans" cxnId="{E902FD8F-A3F7-474C-AF21-54AE4FE10762}">
      <dgm:prSet/>
      <dgm:spPr/>
      <dgm:t>
        <a:bodyPr/>
        <a:lstStyle/>
        <a:p>
          <a:endParaRPr lang="en-US" sz="1200"/>
        </a:p>
      </dgm:t>
    </dgm:pt>
    <dgm:pt modelId="{4599CBC6-D00F-4337-A393-21E1ECDFBAFF}">
      <dgm:prSet phldrT="[Text]" custT="1"/>
      <dgm:spPr/>
      <dgm:t>
        <a:bodyPr/>
        <a:lstStyle/>
        <a:p>
          <a:r>
            <a:rPr lang="en-US" sz="1200" dirty="0" err="1" smtClean="0"/>
            <a:t>Evaluasi</a:t>
          </a:r>
          <a:r>
            <a:rPr lang="en-US" sz="1200" dirty="0" smtClean="0"/>
            <a:t> </a:t>
          </a:r>
          <a:r>
            <a:rPr lang="en-US" sz="1200" dirty="0" err="1" smtClean="0"/>
            <a:t>Perda</a:t>
          </a:r>
          <a:r>
            <a:rPr lang="en-US" sz="1200" dirty="0" smtClean="0"/>
            <a:t>/</a:t>
          </a:r>
          <a:r>
            <a:rPr lang="en-US" sz="1200" dirty="0" err="1" smtClean="0"/>
            <a:t>Perbup</a:t>
          </a:r>
          <a:r>
            <a:rPr lang="en-US" sz="1200" dirty="0" smtClean="0"/>
            <a:t> BG</a:t>
          </a:r>
        </a:p>
      </dgm:t>
    </dgm:pt>
    <dgm:pt modelId="{AD19F0B6-8C16-49BC-B008-8EF9C7174679}" type="parTrans" cxnId="{CA75E9B9-F64A-4F77-9A43-642D29260E03}">
      <dgm:prSet/>
      <dgm:spPr/>
      <dgm:t>
        <a:bodyPr/>
        <a:lstStyle/>
        <a:p>
          <a:endParaRPr lang="en-US"/>
        </a:p>
      </dgm:t>
    </dgm:pt>
    <dgm:pt modelId="{0E68D7C4-03F1-4FBC-867A-674C0D569FD6}" type="sibTrans" cxnId="{CA75E9B9-F64A-4F77-9A43-642D29260E03}">
      <dgm:prSet/>
      <dgm:spPr/>
      <dgm:t>
        <a:bodyPr/>
        <a:lstStyle/>
        <a:p>
          <a:endParaRPr lang="en-US"/>
        </a:p>
      </dgm:t>
    </dgm:pt>
    <dgm:pt modelId="{CB8EB7F0-4177-416F-BB02-945179CB8D64}">
      <dgm:prSet phldrT="[Text]" custT="1"/>
      <dgm:spPr/>
      <dgm:t>
        <a:bodyPr/>
        <a:lstStyle/>
        <a:p>
          <a:r>
            <a:rPr lang="en-US" sz="1200" dirty="0" err="1" smtClean="0"/>
            <a:t>Pengesahan</a:t>
          </a:r>
          <a:r>
            <a:rPr lang="en-US" sz="1200" dirty="0" smtClean="0"/>
            <a:t> </a:t>
          </a:r>
          <a:r>
            <a:rPr lang="en-US" sz="1200" dirty="0" err="1" smtClean="0"/>
            <a:t>Perda</a:t>
          </a:r>
          <a:r>
            <a:rPr lang="en-US" sz="1200" dirty="0" smtClean="0"/>
            <a:t>/</a:t>
          </a:r>
          <a:r>
            <a:rPr lang="en-US" sz="1200" dirty="0" err="1" smtClean="0"/>
            <a:t>Perbup</a:t>
          </a:r>
          <a:endParaRPr lang="en-US" sz="1200" dirty="0" smtClean="0"/>
        </a:p>
      </dgm:t>
    </dgm:pt>
    <dgm:pt modelId="{1FEC64C9-0947-4F58-99B9-4837FA7987E9}" type="parTrans" cxnId="{D35552FF-A658-4426-A31F-6D718762AFD7}">
      <dgm:prSet/>
      <dgm:spPr/>
      <dgm:t>
        <a:bodyPr/>
        <a:lstStyle/>
        <a:p>
          <a:endParaRPr lang="en-US"/>
        </a:p>
      </dgm:t>
    </dgm:pt>
    <dgm:pt modelId="{F1B2B296-C22B-4F9D-AD52-A549E56880A5}" type="sibTrans" cxnId="{D35552FF-A658-4426-A31F-6D718762AFD7}">
      <dgm:prSet/>
      <dgm:spPr/>
      <dgm:t>
        <a:bodyPr/>
        <a:lstStyle/>
        <a:p>
          <a:endParaRPr lang="en-US"/>
        </a:p>
      </dgm:t>
    </dgm:pt>
    <dgm:pt modelId="{F14CE334-4768-4753-A125-7F5288B7590A}" type="pres">
      <dgm:prSet presAssocID="{D6379AED-6125-47E5-AE15-4A34298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09584-4B7D-4A22-91C5-CA51FB1F28B8}" type="pres">
      <dgm:prSet presAssocID="{0CEF881C-32E6-4DE0-A891-73AEE08B910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EC39-3357-4258-9EB8-74663AD0F820}" type="pres">
      <dgm:prSet presAssocID="{9E4296EC-A4E3-40EA-9004-29B27C799140}" presName="sibTrans" presStyleCnt="0"/>
      <dgm:spPr/>
      <dgm:t>
        <a:bodyPr/>
        <a:lstStyle/>
        <a:p>
          <a:endParaRPr lang="en-US"/>
        </a:p>
      </dgm:t>
    </dgm:pt>
    <dgm:pt modelId="{41568725-DD45-4B2C-9A27-2C2A96DFE81F}" type="pres">
      <dgm:prSet presAssocID="{34369174-E3E6-48A2-ABB6-FB123B700D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C381-5A18-483A-8FD8-59A0795D6955}" type="pres">
      <dgm:prSet presAssocID="{01E4672A-E63B-438F-86E2-6B78DF13B272}" presName="sibTrans" presStyleCnt="0"/>
      <dgm:spPr/>
      <dgm:t>
        <a:bodyPr/>
        <a:lstStyle/>
        <a:p>
          <a:endParaRPr lang="en-US"/>
        </a:p>
      </dgm:t>
    </dgm:pt>
    <dgm:pt modelId="{5B6C21E0-57DF-47FE-A2CA-DFAB88A44FF9}" type="pres">
      <dgm:prSet presAssocID="{B9517DAB-F49D-42D8-A7C6-0B8B9BE6D98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E62E-843A-40CE-9B11-EE014E3081D9}" type="pres">
      <dgm:prSet presAssocID="{0F430E1B-9E1A-4F27-AFA4-BAB6B7B8793B}" presName="sibTrans" presStyleCnt="0"/>
      <dgm:spPr/>
      <dgm:t>
        <a:bodyPr/>
        <a:lstStyle/>
        <a:p>
          <a:endParaRPr lang="en-US"/>
        </a:p>
      </dgm:t>
    </dgm:pt>
    <dgm:pt modelId="{D05214CC-ADFC-4778-AB2A-CC968584FDFE}" type="pres">
      <dgm:prSet presAssocID="{997DB196-184D-441B-A7DF-A630B266BF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568-48A9-444C-83B3-887AE1E55366}" type="pres">
      <dgm:prSet presAssocID="{E512BF32-98DB-456E-AE35-7B32548019BB}" presName="sibTrans" presStyleCnt="0"/>
      <dgm:spPr/>
      <dgm:t>
        <a:bodyPr/>
        <a:lstStyle/>
        <a:p>
          <a:endParaRPr lang="en-US"/>
        </a:p>
      </dgm:t>
    </dgm:pt>
    <dgm:pt modelId="{BE571847-AB24-4E1F-AD3F-0686DF7AE66C}" type="pres">
      <dgm:prSet presAssocID="{F1A20D04-4958-4420-9FD8-839CACE22A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D0CF4-8EB0-437D-A277-BD513C155AD3}" type="pres">
      <dgm:prSet presAssocID="{5DBD4840-1B28-4EEF-A52B-CDA295CF8371}" presName="sibTrans" presStyleCnt="0"/>
      <dgm:spPr/>
      <dgm:t>
        <a:bodyPr/>
        <a:lstStyle/>
        <a:p>
          <a:endParaRPr lang="en-US"/>
        </a:p>
      </dgm:t>
    </dgm:pt>
    <dgm:pt modelId="{ABDFB970-F078-44B8-A3A9-FDFD5910F655}" type="pres">
      <dgm:prSet presAssocID="{992BDC3B-329B-4D33-BC9C-83FC8A7ED39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7F76-52E7-4FC6-99C3-69E429EE8828}" type="pres">
      <dgm:prSet presAssocID="{1FC9A3B8-6F44-4C7B-9C65-C1791C497CDF}" presName="sibTrans" presStyleCnt="0"/>
      <dgm:spPr/>
      <dgm:t>
        <a:bodyPr/>
        <a:lstStyle/>
        <a:p>
          <a:endParaRPr lang="en-US"/>
        </a:p>
      </dgm:t>
    </dgm:pt>
    <dgm:pt modelId="{D32568DC-ED43-4D65-8390-BFED974E5845}" type="pres">
      <dgm:prSet presAssocID="{4599CBC6-D00F-4337-A393-21E1ECDFBAF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4C768-85F8-452B-899A-F981035D6DA3}" type="pres">
      <dgm:prSet presAssocID="{0E68D7C4-03F1-4FBC-867A-674C0D569FD6}" presName="sibTrans" presStyleCnt="0"/>
      <dgm:spPr/>
    </dgm:pt>
    <dgm:pt modelId="{990B1053-DCBB-4027-A375-D66EB1E70DEF}" type="pres">
      <dgm:prSet presAssocID="{CB0E126D-F5F9-42E3-99F7-4B09C8D9FBE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C144E-2155-470D-9A0D-865B95CA1815}" type="pres">
      <dgm:prSet presAssocID="{49429598-5FAD-419B-B0CF-F4BFBB5A130E}" presName="sibTrans" presStyleCnt="0"/>
      <dgm:spPr/>
      <dgm:t>
        <a:bodyPr/>
        <a:lstStyle/>
        <a:p>
          <a:endParaRPr lang="en-US"/>
        </a:p>
      </dgm:t>
    </dgm:pt>
    <dgm:pt modelId="{589683A7-5A1B-4DDB-9286-AA7622044A9D}" type="pres">
      <dgm:prSet presAssocID="{CB8EB7F0-4177-416F-BB02-945179CB8D6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CDCF-04CF-4E2B-8C19-048DE053FA0C}" srcId="{D6379AED-6125-47E5-AE15-4A34298D9BD6}" destId="{F1A20D04-4958-4420-9FD8-839CACE22A28}" srcOrd="4" destOrd="0" parTransId="{34AF24F4-E183-4484-A898-58EACF36155C}" sibTransId="{5DBD4840-1B28-4EEF-A52B-CDA295CF8371}"/>
    <dgm:cxn modelId="{5B77D5FE-09A3-46E0-BE7A-AA4F3F3758A8}" type="presOf" srcId="{F1A20D04-4958-4420-9FD8-839CACE22A28}" destId="{BE571847-AB24-4E1F-AD3F-0686DF7AE66C}" srcOrd="0" destOrd="0" presId="urn:microsoft.com/office/officeart/2005/8/layout/hList6"/>
    <dgm:cxn modelId="{4D421E4C-6245-4168-A0DA-E5F3D3E88B2E}" srcId="{D6379AED-6125-47E5-AE15-4A34298D9BD6}" destId="{B9517DAB-F49D-42D8-A7C6-0B8B9BE6D981}" srcOrd="2" destOrd="0" parTransId="{0DD4234F-C8F1-4DAF-970A-2DC83CEB2C76}" sibTransId="{0F430E1B-9E1A-4F27-AFA4-BAB6B7B8793B}"/>
    <dgm:cxn modelId="{49506C66-409D-4B90-9AF6-C9707D5F2632}" type="presOf" srcId="{0CEF881C-32E6-4DE0-A891-73AEE08B910D}" destId="{79509584-4B7D-4A22-91C5-CA51FB1F28B8}" srcOrd="0" destOrd="0" presId="urn:microsoft.com/office/officeart/2005/8/layout/hList6"/>
    <dgm:cxn modelId="{099F1AE4-3743-4667-A25A-34BC8CC074BD}" type="presOf" srcId="{997DB196-184D-441B-A7DF-A630B266BF2F}" destId="{D05214CC-ADFC-4778-AB2A-CC968584FDFE}" srcOrd="0" destOrd="0" presId="urn:microsoft.com/office/officeart/2005/8/layout/hList6"/>
    <dgm:cxn modelId="{998892FB-8CD6-40F3-B9E6-2730D2B3C68A}" srcId="{D6379AED-6125-47E5-AE15-4A34298D9BD6}" destId="{997DB196-184D-441B-A7DF-A630B266BF2F}" srcOrd="3" destOrd="0" parTransId="{C93F7BD9-4A8F-4C8F-AE84-D5C0FD2C6035}" sibTransId="{E512BF32-98DB-456E-AE35-7B32548019BB}"/>
    <dgm:cxn modelId="{18BFD57A-AD99-48D6-A81B-13730D2E4AB6}" srcId="{D6379AED-6125-47E5-AE15-4A34298D9BD6}" destId="{992BDC3B-329B-4D33-BC9C-83FC8A7ED392}" srcOrd="5" destOrd="0" parTransId="{D37FDDC4-AF14-4A91-AA9C-59248F121EB2}" sibTransId="{1FC9A3B8-6F44-4C7B-9C65-C1791C497CDF}"/>
    <dgm:cxn modelId="{69AC7BEF-2BAF-423D-9B59-0AAD78561306}" srcId="{D6379AED-6125-47E5-AE15-4A34298D9BD6}" destId="{34369174-E3E6-48A2-ABB6-FB123B700D0A}" srcOrd="1" destOrd="0" parTransId="{1CE4D903-AA96-4ED2-ADF8-98DFE3B58B32}" sibTransId="{01E4672A-E63B-438F-86E2-6B78DF13B272}"/>
    <dgm:cxn modelId="{21C67239-86CF-4476-A829-B758A713CDC5}" srcId="{D6379AED-6125-47E5-AE15-4A34298D9BD6}" destId="{0CEF881C-32E6-4DE0-A891-73AEE08B910D}" srcOrd="0" destOrd="0" parTransId="{6D066130-6887-4AEF-AFF5-C8346257B76B}" sibTransId="{9E4296EC-A4E3-40EA-9004-29B27C799140}"/>
    <dgm:cxn modelId="{E902FD8F-A3F7-474C-AF21-54AE4FE10762}" srcId="{D6379AED-6125-47E5-AE15-4A34298D9BD6}" destId="{CB0E126D-F5F9-42E3-99F7-4B09C8D9FBED}" srcOrd="7" destOrd="0" parTransId="{D67D8BF0-31CE-49D2-AA46-785D315F4FA8}" sibTransId="{49429598-5FAD-419B-B0CF-F4BFBB5A130E}"/>
    <dgm:cxn modelId="{64E15835-0D4A-488D-8E0B-D86B99E847E0}" type="presOf" srcId="{CB0E126D-F5F9-42E3-99F7-4B09C8D9FBED}" destId="{990B1053-DCBB-4027-A375-D66EB1E70DEF}" srcOrd="0" destOrd="0" presId="urn:microsoft.com/office/officeart/2005/8/layout/hList6"/>
    <dgm:cxn modelId="{906F12FF-81AC-4817-82CC-0B16D79442D7}" type="presOf" srcId="{992BDC3B-329B-4D33-BC9C-83FC8A7ED392}" destId="{ABDFB970-F078-44B8-A3A9-FDFD5910F655}" srcOrd="0" destOrd="0" presId="urn:microsoft.com/office/officeart/2005/8/layout/hList6"/>
    <dgm:cxn modelId="{B79D644B-C5F7-4CBA-BE86-2E081300389A}" type="presOf" srcId="{D6379AED-6125-47E5-AE15-4A34298D9BD6}" destId="{F14CE334-4768-4753-A125-7F5288B7590A}" srcOrd="0" destOrd="0" presId="urn:microsoft.com/office/officeart/2005/8/layout/hList6"/>
    <dgm:cxn modelId="{2B5C10D4-ABB3-4700-A9A0-487D88C06289}" type="presOf" srcId="{34369174-E3E6-48A2-ABB6-FB123B700D0A}" destId="{41568725-DD45-4B2C-9A27-2C2A96DFE81F}" srcOrd="0" destOrd="0" presId="urn:microsoft.com/office/officeart/2005/8/layout/hList6"/>
    <dgm:cxn modelId="{CA75E9B9-F64A-4F77-9A43-642D29260E03}" srcId="{D6379AED-6125-47E5-AE15-4A34298D9BD6}" destId="{4599CBC6-D00F-4337-A393-21E1ECDFBAFF}" srcOrd="6" destOrd="0" parTransId="{AD19F0B6-8C16-49BC-B008-8EF9C7174679}" sibTransId="{0E68D7C4-03F1-4FBC-867A-674C0D569FD6}"/>
    <dgm:cxn modelId="{D35552FF-A658-4426-A31F-6D718762AFD7}" srcId="{D6379AED-6125-47E5-AE15-4A34298D9BD6}" destId="{CB8EB7F0-4177-416F-BB02-945179CB8D64}" srcOrd="8" destOrd="0" parTransId="{1FEC64C9-0947-4F58-99B9-4837FA7987E9}" sibTransId="{F1B2B296-C22B-4F9D-AD52-A549E56880A5}"/>
    <dgm:cxn modelId="{13B7ED8E-0443-4E9C-BA4A-761D533BD6C1}" type="presOf" srcId="{4599CBC6-D00F-4337-A393-21E1ECDFBAFF}" destId="{D32568DC-ED43-4D65-8390-BFED974E5845}" srcOrd="0" destOrd="0" presId="urn:microsoft.com/office/officeart/2005/8/layout/hList6"/>
    <dgm:cxn modelId="{B6D54127-60DA-4D23-8D98-9545AA3C624F}" type="presOf" srcId="{CB8EB7F0-4177-416F-BB02-945179CB8D64}" destId="{589683A7-5A1B-4DDB-9286-AA7622044A9D}" srcOrd="0" destOrd="0" presId="urn:microsoft.com/office/officeart/2005/8/layout/hList6"/>
    <dgm:cxn modelId="{7BF1D0AD-B5BF-40C3-BC30-3A1F455E68E5}" type="presOf" srcId="{B9517DAB-F49D-42D8-A7C6-0B8B9BE6D981}" destId="{5B6C21E0-57DF-47FE-A2CA-DFAB88A44FF9}" srcOrd="0" destOrd="0" presId="urn:microsoft.com/office/officeart/2005/8/layout/hList6"/>
    <dgm:cxn modelId="{74D0DEEE-FCBF-4C0E-A2FF-4AA5DBEC67C0}" type="presParOf" srcId="{F14CE334-4768-4753-A125-7F5288B7590A}" destId="{79509584-4B7D-4A22-91C5-CA51FB1F28B8}" srcOrd="0" destOrd="0" presId="urn:microsoft.com/office/officeart/2005/8/layout/hList6"/>
    <dgm:cxn modelId="{B094B03B-A96E-4653-9089-FF4E5290B910}" type="presParOf" srcId="{F14CE334-4768-4753-A125-7F5288B7590A}" destId="{2337EC39-3357-4258-9EB8-74663AD0F820}" srcOrd="1" destOrd="0" presId="urn:microsoft.com/office/officeart/2005/8/layout/hList6"/>
    <dgm:cxn modelId="{4AE3AE5F-8BD3-46B9-B2D7-0E8E2BD77FAE}" type="presParOf" srcId="{F14CE334-4768-4753-A125-7F5288B7590A}" destId="{41568725-DD45-4B2C-9A27-2C2A96DFE81F}" srcOrd="2" destOrd="0" presId="urn:microsoft.com/office/officeart/2005/8/layout/hList6"/>
    <dgm:cxn modelId="{F41E1A1E-ED50-425A-B039-879BE6789AE4}" type="presParOf" srcId="{F14CE334-4768-4753-A125-7F5288B7590A}" destId="{E209C381-5A18-483A-8FD8-59A0795D6955}" srcOrd="3" destOrd="0" presId="urn:microsoft.com/office/officeart/2005/8/layout/hList6"/>
    <dgm:cxn modelId="{8F80637D-DDD3-4E48-B8F2-92BA274CD82E}" type="presParOf" srcId="{F14CE334-4768-4753-A125-7F5288B7590A}" destId="{5B6C21E0-57DF-47FE-A2CA-DFAB88A44FF9}" srcOrd="4" destOrd="0" presId="urn:microsoft.com/office/officeart/2005/8/layout/hList6"/>
    <dgm:cxn modelId="{1A47BBC9-0CB6-4014-8DD2-E8B5D46E8C17}" type="presParOf" srcId="{F14CE334-4768-4753-A125-7F5288B7590A}" destId="{0920E62E-843A-40CE-9B11-EE014E3081D9}" srcOrd="5" destOrd="0" presId="urn:microsoft.com/office/officeart/2005/8/layout/hList6"/>
    <dgm:cxn modelId="{9040A485-3DE6-41AA-8915-DEE96A5385D2}" type="presParOf" srcId="{F14CE334-4768-4753-A125-7F5288B7590A}" destId="{D05214CC-ADFC-4778-AB2A-CC968584FDFE}" srcOrd="6" destOrd="0" presId="urn:microsoft.com/office/officeart/2005/8/layout/hList6"/>
    <dgm:cxn modelId="{C4415535-2061-44C4-92FB-11464623F08B}" type="presParOf" srcId="{F14CE334-4768-4753-A125-7F5288B7590A}" destId="{E4023568-48A9-444C-83B3-887AE1E55366}" srcOrd="7" destOrd="0" presId="urn:microsoft.com/office/officeart/2005/8/layout/hList6"/>
    <dgm:cxn modelId="{9E51E247-D1A1-43CE-A725-209D28A2FDB4}" type="presParOf" srcId="{F14CE334-4768-4753-A125-7F5288B7590A}" destId="{BE571847-AB24-4E1F-AD3F-0686DF7AE66C}" srcOrd="8" destOrd="0" presId="urn:microsoft.com/office/officeart/2005/8/layout/hList6"/>
    <dgm:cxn modelId="{1A64088F-2FA3-4D5A-914B-094D81B425B0}" type="presParOf" srcId="{F14CE334-4768-4753-A125-7F5288B7590A}" destId="{3E8D0CF4-8EB0-437D-A277-BD513C155AD3}" srcOrd="9" destOrd="0" presId="urn:microsoft.com/office/officeart/2005/8/layout/hList6"/>
    <dgm:cxn modelId="{41865906-8737-4EED-9576-1FF7375ACD1B}" type="presParOf" srcId="{F14CE334-4768-4753-A125-7F5288B7590A}" destId="{ABDFB970-F078-44B8-A3A9-FDFD5910F655}" srcOrd="10" destOrd="0" presId="urn:microsoft.com/office/officeart/2005/8/layout/hList6"/>
    <dgm:cxn modelId="{FAD7B319-0A86-43C2-A7F6-6F048ABC75D4}" type="presParOf" srcId="{F14CE334-4768-4753-A125-7F5288B7590A}" destId="{017C7F76-52E7-4FC6-99C3-69E429EE8828}" srcOrd="11" destOrd="0" presId="urn:microsoft.com/office/officeart/2005/8/layout/hList6"/>
    <dgm:cxn modelId="{ECF552A3-DA86-4F61-A000-17F53BDADF62}" type="presParOf" srcId="{F14CE334-4768-4753-A125-7F5288B7590A}" destId="{D32568DC-ED43-4D65-8390-BFED974E5845}" srcOrd="12" destOrd="0" presId="urn:microsoft.com/office/officeart/2005/8/layout/hList6"/>
    <dgm:cxn modelId="{FBEE6798-1383-4843-BF38-BB63FBC68570}" type="presParOf" srcId="{F14CE334-4768-4753-A125-7F5288B7590A}" destId="{8E64C768-85F8-452B-899A-F981035D6DA3}" srcOrd="13" destOrd="0" presId="urn:microsoft.com/office/officeart/2005/8/layout/hList6"/>
    <dgm:cxn modelId="{5C34F7FB-AB84-4AC0-B77A-BBE6333ED9F7}" type="presParOf" srcId="{F14CE334-4768-4753-A125-7F5288B7590A}" destId="{990B1053-DCBB-4027-A375-D66EB1E70DEF}" srcOrd="14" destOrd="0" presId="urn:microsoft.com/office/officeart/2005/8/layout/hList6"/>
    <dgm:cxn modelId="{53B1D357-E901-47C7-A108-69BDD08CFFEA}" type="presParOf" srcId="{F14CE334-4768-4753-A125-7F5288B7590A}" destId="{A70C144E-2155-470D-9A0D-865B95CA1815}" srcOrd="15" destOrd="0" presId="urn:microsoft.com/office/officeart/2005/8/layout/hList6"/>
    <dgm:cxn modelId="{00F4E3E7-DB38-4E21-AA49-C2ECB3C55F40}" type="presParOf" srcId="{F14CE334-4768-4753-A125-7F5288B7590A}" destId="{589683A7-5A1B-4DDB-9286-AA7622044A9D}" srcOrd="1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E5323-1704-0A4C-9465-38B2F5E835F3}" type="doc">
      <dgm:prSet loTypeId="urn:microsoft.com/office/officeart/2005/8/layout/cycle1" loCatId="" qsTypeId="urn:microsoft.com/office/officeart/2005/8/quickstyle/3d2#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DBB9CDB2-2826-F94F-B84B-98960C6BA7FF}">
      <dgm:prSet phldrT="[Text]"/>
      <dgm:spPr/>
      <dgm:t>
        <a:bodyPr/>
        <a:lstStyle/>
        <a:p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F46B78DB-2DEA-9B41-83D9-B3F11AAC1A0D}" type="parTrans" cxnId="{DD93E870-6419-3148-B0B6-2E8B3633FD7B}">
      <dgm:prSet/>
      <dgm:spPr/>
      <dgm:t>
        <a:bodyPr/>
        <a:lstStyle/>
        <a:p>
          <a:endParaRPr lang="en-US"/>
        </a:p>
      </dgm:t>
    </dgm:pt>
    <dgm:pt modelId="{2E87C27C-4FE9-104B-B68A-D356F00D8987}" type="sibTrans" cxnId="{DD93E870-6419-3148-B0B6-2E8B3633FD7B}">
      <dgm:prSet/>
      <dgm:spPr/>
      <dgm:t>
        <a:bodyPr/>
        <a:lstStyle/>
        <a:p>
          <a:endParaRPr lang="en-US"/>
        </a:p>
      </dgm:t>
    </dgm:pt>
    <dgm:pt modelId="{4CDEA6D3-FC2C-6148-AF63-B2F3D4664194}">
      <dgm:prSet phldrT="[Text]"/>
      <dgm:spPr/>
      <dgm:t>
        <a:bodyPr/>
        <a:lstStyle/>
        <a:p>
          <a:r>
            <a:rPr lang="en-US" dirty="0" err="1"/>
            <a:t>Pengukuran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80E002BA-D8C0-E64E-B76E-CB38512D1E19}" type="parTrans" cxnId="{DC920A7E-EF36-A74B-88F7-95AD43878EAB}">
      <dgm:prSet/>
      <dgm:spPr/>
      <dgm:t>
        <a:bodyPr/>
        <a:lstStyle/>
        <a:p>
          <a:endParaRPr lang="en-US"/>
        </a:p>
      </dgm:t>
    </dgm:pt>
    <dgm:pt modelId="{24A347A8-51F4-604C-B0F7-234D72BE454D}" type="sibTrans" cxnId="{DC920A7E-EF36-A74B-88F7-95AD43878EAB}">
      <dgm:prSet/>
      <dgm:spPr/>
      <dgm:t>
        <a:bodyPr/>
        <a:lstStyle/>
        <a:p>
          <a:endParaRPr lang="en-US"/>
        </a:p>
      </dgm:t>
    </dgm:pt>
    <dgm:pt modelId="{4FCE77EF-86FE-2047-81DF-977AB1B76568}">
      <dgm:prSet phldrT="[Text]"/>
      <dgm:spPr/>
      <dgm:t>
        <a:bodyPr/>
        <a:lstStyle/>
        <a:p>
          <a:r>
            <a:rPr lang="en-US" dirty="0" err="1"/>
            <a:t>Pelaporan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09F42EA1-BAFA-954B-AF88-2A96F3329358}" type="parTrans" cxnId="{C084B5C2-70F5-C245-88CD-EB2F74D1A647}">
      <dgm:prSet/>
      <dgm:spPr/>
      <dgm:t>
        <a:bodyPr/>
        <a:lstStyle/>
        <a:p>
          <a:endParaRPr lang="en-US"/>
        </a:p>
      </dgm:t>
    </dgm:pt>
    <dgm:pt modelId="{CFCF9503-CD6C-8A43-8767-D3B82C972BFC}" type="sibTrans" cxnId="{C084B5C2-70F5-C245-88CD-EB2F74D1A647}">
      <dgm:prSet/>
      <dgm:spPr/>
      <dgm:t>
        <a:bodyPr/>
        <a:lstStyle/>
        <a:p>
          <a:endParaRPr lang="en-US"/>
        </a:p>
      </dgm:t>
    </dgm:pt>
    <dgm:pt modelId="{37C318F2-8252-1748-A97C-4CA2EA68B3CA}">
      <dgm:prSet phldrT="[Text]"/>
      <dgm:spPr/>
      <dgm:t>
        <a:bodyPr/>
        <a:lstStyle/>
        <a:p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2FC8452D-6559-1842-9F03-F6423145F194}" type="parTrans" cxnId="{C7BA32C6-AFDF-0248-9299-5C811290AB8D}">
      <dgm:prSet/>
      <dgm:spPr/>
      <dgm:t>
        <a:bodyPr/>
        <a:lstStyle/>
        <a:p>
          <a:endParaRPr lang="en-US"/>
        </a:p>
      </dgm:t>
    </dgm:pt>
    <dgm:pt modelId="{312FF0B5-BDF5-E94A-88CD-E96ED1AA15FB}" type="sibTrans" cxnId="{C7BA32C6-AFDF-0248-9299-5C811290AB8D}">
      <dgm:prSet/>
      <dgm:spPr/>
      <dgm:t>
        <a:bodyPr/>
        <a:lstStyle/>
        <a:p>
          <a:endParaRPr lang="en-US"/>
        </a:p>
      </dgm:t>
    </dgm:pt>
    <dgm:pt modelId="{493FE29B-4689-934C-AAAF-4B337D80B8B0}" type="pres">
      <dgm:prSet presAssocID="{99AE5323-1704-0A4C-9465-38B2F5E835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FF0E9-FFB9-2A49-8EDF-4747A24FEFD5}" type="pres">
      <dgm:prSet presAssocID="{DBB9CDB2-2826-F94F-B84B-98960C6BA7FF}" presName="dummy" presStyleCnt="0"/>
      <dgm:spPr/>
    </dgm:pt>
    <dgm:pt modelId="{01FC147D-32CA-734A-92F5-57B8867877A8}" type="pres">
      <dgm:prSet presAssocID="{DBB9CDB2-2826-F94F-B84B-98960C6BA7FF}" presName="node" presStyleLbl="revTx" presStyleIdx="0" presStyleCnt="4" custRadScaleRad="90455" custRadScaleInc="11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CEA5-47CE-A74E-85EA-71D9A5788C66}" type="pres">
      <dgm:prSet presAssocID="{2E87C27C-4FE9-104B-B68A-D356F00D8987}" presName="sibTrans" presStyleLbl="node1" presStyleIdx="0" presStyleCnt="4" custScaleX="73542" custScaleY="123321"/>
      <dgm:spPr/>
      <dgm:t>
        <a:bodyPr/>
        <a:lstStyle/>
        <a:p>
          <a:endParaRPr lang="en-US"/>
        </a:p>
      </dgm:t>
    </dgm:pt>
    <dgm:pt modelId="{E52AD192-25DB-5F4E-826D-85496E2BC016}" type="pres">
      <dgm:prSet presAssocID="{4CDEA6D3-FC2C-6148-AF63-B2F3D4664194}" presName="dummy" presStyleCnt="0"/>
      <dgm:spPr/>
    </dgm:pt>
    <dgm:pt modelId="{0FBE49B7-D952-E04D-B016-EA276AB9B1F9}" type="pres">
      <dgm:prSet presAssocID="{4CDEA6D3-FC2C-6148-AF63-B2F3D4664194}" presName="node" presStyleLbl="revTx" presStyleIdx="1" presStyleCnt="4" custRadScaleRad="96321" custRadScaleInc="-22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C1979-8695-A842-8F2C-1CD484A97232}" type="pres">
      <dgm:prSet presAssocID="{24A347A8-51F4-604C-B0F7-234D72BE454D}" presName="sibTrans" presStyleLbl="node1" presStyleIdx="1" presStyleCnt="4" custScaleY="108596"/>
      <dgm:spPr/>
      <dgm:t>
        <a:bodyPr/>
        <a:lstStyle/>
        <a:p>
          <a:endParaRPr lang="en-US"/>
        </a:p>
      </dgm:t>
    </dgm:pt>
    <dgm:pt modelId="{074AC0E1-15E3-B54D-9D60-08DF19D488DF}" type="pres">
      <dgm:prSet presAssocID="{4FCE77EF-86FE-2047-81DF-977AB1B76568}" presName="dummy" presStyleCnt="0"/>
      <dgm:spPr/>
    </dgm:pt>
    <dgm:pt modelId="{C035BE70-3D2F-A944-8C25-2C39A2B817F2}" type="pres">
      <dgm:prSet presAssocID="{4FCE77EF-86FE-2047-81DF-977AB1B7656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E0C7B-6B45-7B4B-8715-F44A0E34183A}" type="pres">
      <dgm:prSet presAssocID="{CFCF9503-CD6C-8A43-8767-D3B82C972BFC}" presName="sibTrans" presStyleLbl="node1" presStyleIdx="2" presStyleCnt="4"/>
      <dgm:spPr/>
      <dgm:t>
        <a:bodyPr/>
        <a:lstStyle/>
        <a:p>
          <a:endParaRPr lang="en-US"/>
        </a:p>
      </dgm:t>
    </dgm:pt>
    <dgm:pt modelId="{EF4054E9-D2FC-0B4B-9A9E-70271BEF9A36}" type="pres">
      <dgm:prSet presAssocID="{37C318F2-8252-1748-A97C-4CA2EA68B3CA}" presName="dummy" presStyleCnt="0"/>
      <dgm:spPr/>
    </dgm:pt>
    <dgm:pt modelId="{8A90D69F-1189-5447-89FD-A71E7F834456}" type="pres">
      <dgm:prSet presAssocID="{37C318F2-8252-1748-A97C-4CA2EA68B3CA}" presName="node" presStyleLbl="revTx" presStyleIdx="3" presStyleCnt="4" custRadScaleRad="88737" custRadScaleInc="-49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87698-9E66-4E42-8F30-51AB4E5B6E74}" type="pres">
      <dgm:prSet presAssocID="{312FF0B5-BDF5-E94A-88CD-E96ED1AA15FB}" presName="sibTrans" presStyleLbl="node1" presStyleIdx="3" presStyleCnt="4" custLinFactNeighborY="1856"/>
      <dgm:spPr/>
      <dgm:t>
        <a:bodyPr/>
        <a:lstStyle/>
        <a:p>
          <a:endParaRPr lang="en-US"/>
        </a:p>
      </dgm:t>
    </dgm:pt>
  </dgm:ptLst>
  <dgm:cxnLst>
    <dgm:cxn modelId="{DC920A7E-EF36-A74B-88F7-95AD43878EAB}" srcId="{99AE5323-1704-0A4C-9465-38B2F5E835F3}" destId="{4CDEA6D3-FC2C-6148-AF63-B2F3D4664194}" srcOrd="1" destOrd="0" parTransId="{80E002BA-D8C0-E64E-B76E-CB38512D1E19}" sibTransId="{24A347A8-51F4-604C-B0F7-234D72BE454D}"/>
    <dgm:cxn modelId="{0E736F0E-E849-458B-A0DB-FDFD46D48639}" type="presOf" srcId="{37C318F2-8252-1748-A97C-4CA2EA68B3CA}" destId="{8A90D69F-1189-5447-89FD-A71E7F834456}" srcOrd="0" destOrd="0" presId="urn:microsoft.com/office/officeart/2005/8/layout/cycle1"/>
    <dgm:cxn modelId="{F8DA4BC9-71DF-464A-9D37-D5D3996FC060}" type="presOf" srcId="{4CDEA6D3-FC2C-6148-AF63-B2F3D4664194}" destId="{0FBE49B7-D952-E04D-B016-EA276AB9B1F9}" srcOrd="0" destOrd="0" presId="urn:microsoft.com/office/officeart/2005/8/layout/cycle1"/>
    <dgm:cxn modelId="{DD93E870-6419-3148-B0B6-2E8B3633FD7B}" srcId="{99AE5323-1704-0A4C-9465-38B2F5E835F3}" destId="{DBB9CDB2-2826-F94F-B84B-98960C6BA7FF}" srcOrd="0" destOrd="0" parTransId="{F46B78DB-2DEA-9B41-83D9-B3F11AAC1A0D}" sibTransId="{2E87C27C-4FE9-104B-B68A-D356F00D8987}"/>
    <dgm:cxn modelId="{03CF0C60-EA86-4B9A-90C6-1CEB29067967}" type="presOf" srcId="{CFCF9503-CD6C-8A43-8767-D3B82C972BFC}" destId="{9D0E0C7B-6B45-7B4B-8715-F44A0E34183A}" srcOrd="0" destOrd="0" presId="urn:microsoft.com/office/officeart/2005/8/layout/cycle1"/>
    <dgm:cxn modelId="{CA720BFE-F69E-4029-A219-CC3A8F03D201}" type="presOf" srcId="{24A347A8-51F4-604C-B0F7-234D72BE454D}" destId="{BD2C1979-8695-A842-8F2C-1CD484A97232}" srcOrd="0" destOrd="0" presId="urn:microsoft.com/office/officeart/2005/8/layout/cycle1"/>
    <dgm:cxn modelId="{F3018827-780F-48A9-9121-D040A97B121D}" type="presOf" srcId="{2E87C27C-4FE9-104B-B68A-D356F00D8987}" destId="{C482CEA5-47CE-A74E-85EA-71D9A5788C66}" srcOrd="0" destOrd="0" presId="urn:microsoft.com/office/officeart/2005/8/layout/cycle1"/>
    <dgm:cxn modelId="{C7BA32C6-AFDF-0248-9299-5C811290AB8D}" srcId="{99AE5323-1704-0A4C-9465-38B2F5E835F3}" destId="{37C318F2-8252-1748-A97C-4CA2EA68B3CA}" srcOrd="3" destOrd="0" parTransId="{2FC8452D-6559-1842-9F03-F6423145F194}" sibTransId="{312FF0B5-BDF5-E94A-88CD-E96ED1AA15FB}"/>
    <dgm:cxn modelId="{EE6CB68F-DF12-4B75-BA9A-3632E2DA1B82}" type="presOf" srcId="{99AE5323-1704-0A4C-9465-38B2F5E835F3}" destId="{493FE29B-4689-934C-AAAF-4B337D80B8B0}" srcOrd="0" destOrd="0" presId="urn:microsoft.com/office/officeart/2005/8/layout/cycle1"/>
    <dgm:cxn modelId="{C084B5C2-70F5-C245-88CD-EB2F74D1A647}" srcId="{99AE5323-1704-0A4C-9465-38B2F5E835F3}" destId="{4FCE77EF-86FE-2047-81DF-977AB1B76568}" srcOrd="2" destOrd="0" parTransId="{09F42EA1-BAFA-954B-AF88-2A96F3329358}" sibTransId="{CFCF9503-CD6C-8A43-8767-D3B82C972BFC}"/>
    <dgm:cxn modelId="{C5DE32AE-6367-4CCE-B03A-B342D926749B}" type="presOf" srcId="{312FF0B5-BDF5-E94A-88CD-E96ED1AA15FB}" destId="{AC987698-9E66-4E42-8F30-51AB4E5B6E74}" srcOrd="0" destOrd="0" presId="urn:microsoft.com/office/officeart/2005/8/layout/cycle1"/>
    <dgm:cxn modelId="{D3D572ED-C7F3-40D4-B771-D954A0F535B6}" type="presOf" srcId="{4FCE77EF-86FE-2047-81DF-977AB1B76568}" destId="{C035BE70-3D2F-A944-8C25-2C39A2B817F2}" srcOrd="0" destOrd="0" presId="urn:microsoft.com/office/officeart/2005/8/layout/cycle1"/>
    <dgm:cxn modelId="{C177ABF0-64CF-4E4D-86E1-26346EC728E0}" type="presOf" srcId="{DBB9CDB2-2826-F94F-B84B-98960C6BA7FF}" destId="{01FC147D-32CA-734A-92F5-57B8867877A8}" srcOrd="0" destOrd="0" presId="urn:microsoft.com/office/officeart/2005/8/layout/cycle1"/>
    <dgm:cxn modelId="{7B5705EB-268E-460B-8C2D-6914FF3BE513}" type="presParOf" srcId="{493FE29B-4689-934C-AAAF-4B337D80B8B0}" destId="{CD9FF0E9-FFB9-2A49-8EDF-4747A24FEFD5}" srcOrd="0" destOrd="0" presId="urn:microsoft.com/office/officeart/2005/8/layout/cycle1"/>
    <dgm:cxn modelId="{22347B31-87F3-4345-9815-FDA9EE4F7A9F}" type="presParOf" srcId="{493FE29B-4689-934C-AAAF-4B337D80B8B0}" destId="{01FC147D-32CA-734A-92F5-57B8867877A8}" srcOrd="1" destOrd="0" presId="urn:microsoft.com/office/officeart/2005/8/layout/cycle1"/>
    <dgm:cxn modelId="{86279C73-BE86-40DE-890E-60A996798A02}" type="presParOf" srcId="{493FE29B-4689-934C-AAAF-4B337D80B8B0}" destId="{C482CEA5-47CE-A74E-85EA-71D9A5788C66}" srcOrd="2" destOrd="0" presId="urn:microsoft.com/office/officeart/2005/8/layout/cycle1"/>
    <dgm:cxn modelId="{E8A4D252-37C1-4EB8-8F75-A6FAE1A04EA6}" type="presParOf" srcId="{493FE29B-4689-934C-AAAF-4B337D80B8B0}" destId="{E52AD192-25DB-5F4E-826D-85496E2BC016}" srcOrd="3" destOrd="0" presId="urn:microsoft.com/office/officeart/2005/8/layout/cycle1"/>
    <dgm:cxn modelId="{11B8BE7A-BCFB-4B44-859E-6AC01B4B80ED}" type="presParOf" srcId="{493FE29B-4689-934C-AAAF-4B337D80B8B0}" destId="{0FBE49B7-D952-E04D-B016-EA276AB9B1F9}" srcOrd="4" destOrd="0" presId="urn:microsoft.com/office/officeart/2005/8/layout/cycle1"/>
    <dgm:cxn modelId="{48C23A63-2A0C-44AE-921B-81D06C516ACA}" type="presParOf" srcId="{493FE29B-4689-934C-AAAF-4B337D80B8B0}" destId="{BD2C1979-8695-A842-8F2C-1CD484A97232}" srcOrd="5" destOrd="0" presId="urn:microsoft.com/office/officeart/2005/8/layout/cycle1"/>
    <dgm:cxn modelId="{EE1633F6-6C43-4077-AC3A-17DE46393AB0}" type="presParOf" srcId="{493FE29B-4689-934C-AAAF-4B337D80B8B0}" destId="{074AC0E1-15E3-B54D-9D60-08DF19D488DF}" srcOrd="6" destOrd="0" presId="urn:microsoft.com/office/officeart/2005/8/layout/cycle1"/>
    <dgm:cxn modelId="{32A70115-A657-46AB-A38E-1CE3E36D015B}" type="presParOf" srcId="{493FE29B-4689-934C-AAAF-4B337D80B8B0}" destId="{C035BE70-3D2F-A944-8C25-2C39A2B817F2}" srcOrd="7" destOrd="0" presId="urn:microsoft.com/office/officeart/2005/8/layout/cycle1"/>
    <dgm:cxn modelId="{6266A6F2-22A6-4332-9F39-FDFEB2533947}" type="presParOf" srcId="{493FE29B-4689-934C-AAAF-4B337D80B8B0}" destId="{9D0E0C7B-6B45-7B4B-8715-F44A0E34183A}" srcOrd="8" destOrd="0" presId="urn:microsoft.com/office/officeart/2005/8/layout/cycle1"/>
    <dgm:cxn modelId="{660B0D22-F90D-4E3D-A3AF-44B861300A74}" type="presParOf" srcId="{493FE29B-4689-934C-AAAF-4B337D80B8B0}" destId="{EF4054E9-D2FC-0B4B-9A9E-70271BEF9A36}" srcOrd="9" destOrd="0" presId="urn:microsoft.com/office/officeart/2005/8/layout/cycle1"/>
    <dgm:cxn modelId="{E0C3A5AC-0DA0-4DE8-8B3C-900A3FDC52BA}" type="presParOf" srcId="{493FE29B-4689-934C-AAAF-4B337D80B8B0}" destId="{8A90D69F-1189-5447-89FD-A71E7F834456}" srcOrd="10" destOrd="0" presId="urn:microsoft.com/office/officeart/2005/8/layout/cycle1"/>
    <dgm:cxn modelId="{0BADA8A3-FEE4-4D4D-951E-957FA97FA083}" type="presParOf" srcId="{493FE29B-4689-934C-AAAF-4B337D80B8B0}" destId="{AC987698-9E66-4E42-8F30-51AB4E5B6E7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CEA48-C112-479F-975E-E9006CB7238A}" type="doc">
      <dgm:prSet loTypeId="urn:microsoft.com/office/officeart/2005/8/layout/vList5" loCatId="list" qsTypeId="urn:microsoft.com/office/officeart/2005/8/quickstyle/3d2#2" qsCatId="3D" csTypeId="urn:microsoft.com/office/officeart/2005/8/colors/colorful1#5" csCatId="colorful" phldr="1"/>
      <dgm:spPr/>
      <dgm:t>
        <a:bodyPr/>
        <a:lstStyle/>
        <a:p>
          <a:endParaRPr lang="id-ID"/>
        </a:p>
      </dgm:t>
    </dgm:pt>
    <dgm:pt modelId="{F013315F-77CE-410E-B705-5A521066D17F}">
      <dgm:prSet phldrT="[Text]"/>
      <dgm:spPr/>
      <dgm:t>
        <a:bodyPr/>
        <a:lstStyle/>
        <a:p>
          <a:r>
            <a:rPr lang="en-US" b="1" dirty="0" err="1"/>
            <a:t>Pengelolaan</a:t>
          </a:r>
          <a:r>
            <a:rPr lang="en-US" b="1" dirty="0"/>
            <a:t> </a:t>
          </a:r>
          <a:r>
            <a:rPr lang="en-US" b="1" dirty="0" err="1"/>
            <a:t>Kinerja</a:t>
          </a:r>
          <a:endParaRPr lang="id-ID" dirty="0"/>
        </a:p>
      </dgm:t>
    </dgm:pt>
    <dgm:pt modelId="{BBDBB6C5-F884-43B7-935C-B3C2CCCCF04D}" type="parTrans" cxnId="{C891BABB-AED8-4373-94F4-B50FF54FC3D5}">
      <dgm:prSet/>
      <dgm:spPr/>
      <dgm:t>
        <a:bodyPr/>
        <a:lstStyle/>
        <a:p>
          <a:endParaRPr lang="id-ID"/>
        </a:p>
      </dgm:t>
    </dgm:pt>
    <dgm:pt modelId="{68440F84-3072-4982-B8A4-3130ED39DA4F}" type="sibTrans" cxnId="{C891BABB-AED8-4373-94F4-B50FF54FC3D5}">
      <dgm:prSet/>
      <dgm:spPr/>
      <dgm:t>
        <a:bodyPr/>
        <a:lstStyle/>
        <a:p>
          <a:endParaRPr lang="id-ID"/>
        </a:p>
      </dgm:t>
    </dgm:pt>
    <dgm:pt modelId="{F57EE7EA-08E2-4BE3-BDED-DC77F023D46A}">
      <dgm:prSet phldrT="[Text]"/>
      <dgm:spPr/>
      <dgm:t>
        <a:bodyPr/>
        <a:lstStyle/>
        <a:p>
          <a:r>
            <a:rPr lang="en-US" dirty="0" err="1"/>
            <a:t>Menyelaraskan</a:t>
          </a:r>
          <a:r>
            <a:rPr lang="en-US" dirty="0"/>
            <a:t> </a:t>
          </a:r>
          <a:r>
            <a:rPr lang="en-US" dirty="0" err="1"/>
            <a:t>visi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,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Renstra</a:t>
          </a:r>
          <a:r>
            <a:rPr lang="en-US" dirty="0"/>
            <a:t>.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>
              <a:solidFill>
                <a:schemeClr val="tx1"/>
              </a:solidFill>
            </a:rPr>
            <a:t>DPRKP</a:t>
          </a:r>
          <a:r>
            <a:rPr lang="en-US" dirty="0" err="1"/>
            <a:t>selalu</a:t>
          </a:r>
          <a:r>
            <a:rPr lang="en-US" dirty="0"/>
            <a:t> </a:t>
          </a:r>
          <a:r>
            <a:rPr lang="en-US" dirty="0" err="1"/>
            <a:t>berpedoman</a:t>
          </a:r>
          <a:r>
            <a:rPr lang="en-US" dirty="0"/>
            <a:t> pada </a:t>
          </a:r>
          <a:r>
            <a:rPr lang="en-US" dirty="0" err="1"/>
            <a:t>indikator</a:t>
          </a:r>
          <a:r>
            <a:rPr lang="en-US" dirty="0"/>
            <a:t> </a:t>
          </a:r>
          <a:r>
            <a:rPr lang="en-US" dirty="0" err="1"/>
            <a:t>indikator</a:t>
          </a:r>
          <a:r>
            <a:rPr lang="en-US" dirty="0"/>
            <a:t> yang </a:t>
          </a:r>
          <a:r>
            <a:rPr lang="en-US" dirty="0" err="1"/>
            <a:t>sudah</a:t>
          </a:r>
          <a:r>
            <a:rPr lang="en-US" dirty="0"/>
            <a:t> di </a:t>
          </a:r>
          <a:r>
            <a:rPr lang="en-US" dirty="0" err="1"/>
            <a:t>tetapkan</a:t>
          </a:r>
          <a:r>
            <a:rPr lang="en-US" dirty="0"/>
            <a:t>. 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juga</a:t>
          </a:r>
          <a:r>
            <a:rPr lang="en-US" dirty="0"/>
            <a:t> </a:t>
          </a:r>
          <a:r>
            <a:rPr lang="en-US" dirty="0" err="1"/>
            <a:t>menyentuh</a:t>
          </a:r>
          <a:r>
            <a:rPr lang="en-US" dirty="0"/>
            <a:t> </a:t>
          </a:r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kepatuhan</a:t>
          </a:r>
          <a:r>
            <a:rPr lang="en-US" dirty="0"/>
            <a:t> Internal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Resiko</a:t>
          </a:r>
          <a:r>
            <a:rPr lang="en-US" dirty="0"/>
            <a:t> (SPIP)</a:t>
          </a:r>
          <a:endParaRPr lang="id-ID" dirty="0"/>
        </a:p>
      </dgm:t>
    </dgm:pt>
    <dgm:pt modelId="{27E574F3-FC77-4D0B-96D2-42DB7EB8A484}" type="parTrans" cxnId="{6E65E875-8C90-4B8C-8EF6-2DCB185487AB}">
      <dgm:prSet/>
      <dgm:spPr/>
      <dgm:t>
        <a:bodyPr/>
        <a:lstStyle/>
        <a:p>
          <a:endParaRPr lang="id-ID"/>
        </a:p>
      </dgm:t>
    </dgm:pt>
    <dgm:pt modelId="{18328CB7-010C-44D4-A66B-3EFBAD7204CA}" type="sibTrans" cxnId="{6E65E875-8C90-4B8C-8EF6-2DCB185487AB}">
      <dgm:prSet/>
      <dgm:spPr/>
      <dgm:t>
        <a:bodyPr/>
        <a:lstStyle/>
        <a:p>
          <a:endParaRPr lang="id-ID"/>
        </a:p>
      </dgm:t>
    </dgm:pt>
    <dgm:pt modelId="{AC28460B-0FEE-4320-9B78-9D4C1E0E9791}">
      <dgm:prSet phldrT="[Text]"/>
      <dgm:spPr/>
      <dgm:t>
        <a:bodyPr/>
        <a:lstStyle/>
        <a:p>
          <a:r>
            <a:rPr lang="en-US" b="1" dirty="0" err="1"/>
            <a:t>Kepatuhan</a:t>
          </a:r>
          <a:r>
            <a:rPr lang="en-US" b="1" dirty="0"/>
            <a:t> Internal</a:t>
          </a:r>
          <a:endParaRPr lang="id-ID" dirty="0"/>
        </a:p>
      </dgm:t>
    </dgm:pt>
    <dgm:pt modelId="{4C1EF98A-7AEB-4CAF-845E-D1528EB6641F}" type="parTrans" cxnId="{50E023C0-8470-4340-85BF-B70D05A1C97E}">
      <dgm:prSet/>
      <dgm:spPr/>
      <dgm:t>
        <a:bodyPr/>
        <a:lstStyle/>
        <a:p>
          <a:endParaRPr lang="id-ID"/>
        </a:p>
      </dgm:t>
    </dgm:pt>
    <dgm:pt modelId="{E411B647-73A1-4A9E-AE82-E2D2601D6FE6}" type="sibTrans" cxnId="{50E023C0-8470-4340-85BF-B70D05A1C97E}">
      <dgm:prSet/>
      <dgm:spPr/>
      <dgm:t>
        <a:bodyPr/>
        <a:lstStyle/>
        <a:p>
          <a:endParaRPr lang="id-ID"/>
        </a:p>
      </dgm:t>
    </dgm:pt>
    <dgm:pt modelId="{47F70AC9-289C-4734-8FD6-5FC065259FF7}">
      <dgm:prSet phldrT="[Text]" custT="1"/>
      <dgm:spPr/>
      <dgm:t>
        <a:bodyPr/>
        <a:lstStyle/>
        <a:p>
          <a:r>
            <a:rPr lang="en-US" sz="1800" dirty="0" err="1"/>
            <a:t>Mengevaluasi</a:t>
          </a:r>
          <a:r>
            <a:rPr lang="en-US" sz="1800" dirty="0"/>
            <a:t> </a:t>
          </a:r>
          <a:r>
            <a:rPr lang="en-US" sz="1800" dirty="0" err="1"/>
            <a:t>kepatuhan</a:t>
          </a:r>
          <a:r>
            <a:rPr lang="en-US" sz="1800" dirty="0"/>
            <a:t> </a:t>
          </a:r>
          <a:r>
            <a:rPr lang="en-US" sz="1800" dirty="0" err="1"/>
            <a:t>terhadap</a:t>
          </a:r>
          <a:r>
            <a:rPr lang="en-US" sz="1800" dirty="0"/>
            <a:t> </a:t>
          </a:r>
          <a:r>
            <a:rPr lang="en-US" sz="1800" dirty="0" err="1"/>
            <a:t>peraturan</a:t>
          </a:r>
          <a:r>
            <a:rPr lang="en-US" sz="1800" dirty="0"/>
            <a:t> </a:t>
          </a:r>
          <a:r>
            <a:rPr lang="en-US" sz="1800" dirty="0" err="1"/>
            <a:t>perundangan</a:t>
          </a:r>
          <a:r>
            <a:rPr lang="en-US" sz="1800" dirty="0"/>
            <a:t> yang </a:t>
          </a:r>
          <a:r>
            <a:rPr lang="en-US" sz="1800" dirty="0" err="1"/>
            <a:t>sesuai</a:t>
          </a:r>
          <a:r>
            <a:rPr lang="en-US" sz="1800" dirty="0"/>
            <a:t> </a:t>
          </a:r>
          <a:r>
            <a:rPr lang="en-US" sz="1800" dirty="0" err="1"/>
            <a:t>Tupoksi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SOP</a:t>
          </a:r>
          <a:endParaRPr lang="id-ID" sz="1800" dirty="0"/>
        </a:p>
      </dgm:t>
    </dgm:pt>
    <dgm:pt modelId="{3C7965C7-4D68-455B-B2C7-815504EDB423}" type="parTrans" cxnId="{428961E9-A552-4289-B765-911526F981A1}">
      <dgm:prSet/>
      <dgm:spPr/>
      <dgm:t>
        <a:bodyPr/>
        <a:lstStyle/>
        <a:p>
          <a:endParaRPr lang="id-ID"/>
        </a:p>
      </dgm:t>
    </dgm:pt>
    <dgm:pt modelId="{8EDE97B0-5E9E-4272-AF82-A48A173DCC65}" type="sibTrans" cxnId="{428961E9-A552-4289-B765-911526F981A1}">
      <dgm:prSet/>
      <dgm:spPr/>
      <dgm:t>
        <a:bodyPr/>
        <a:lstStyle/>
        <a:p>
          <a:endParaRPr lang="id-ID"/>
        </a:p>
      </dgm:t>
    </dgm:pt>
    <dgm:pt modelId="{304E48CA-4B91-4843-8335-86883848268F}">
      <dgm:prSet phldrT="[Text]"/>
      <dgm:spPr/>
      <dgm:t>
        <a:bodyPr/>
        <a:lstStyle/>
        <a:p>
          <a:r>
            <a:rPr lang="en-US" b="1" dirty="0" err="1"/>
            <a:t>Pengelolaan</a:t>
          </a:r>
          <a:r>
            <a:rPr lang="en-US" b="1" dirty="0"/>
            <a:t> </a:t>
          </a:r>
          <a:r>
            <a:rPr lang="en-US" b="1" dirty="0" err="1"/>
            <a:t>Resiko</a:t>
          </a:r>
          <a:endParaRPr lang="id-ID" dirty="0"/>
        </a:p>
      </dgm:t>
    </dgm:pt>
    <dgm:pt modelId="{8AD14EB1-E61A-4BF6-A9D7-2F8CB606BBF7}" type="parTrans" cxnId="{F583CC95-FAA4-44DF-A0A4-D7FA64144E9A}">
      <dgm:prSet/>
      <dgm:spPr/>
      <dgm:t>
        <a:bodyPr/>
        <a:lstStyle/>
        <a:p>
          <a:endParaRPr lang="id-ID"/>
        </a:p>
      </dgm:t>
    </dgm:pt>
    <dgm:pt modelId="{167D9A18-3414-459C-834D-79F8391A179A}" type="sibTrans" cxnId="{F583CC95-FAA4-44DF-A0A4-D7FA64144E9A}">
      <dgm:prSet/>
      <dgm:spPr/>
      <dgm:t>
        <a:bodyPr/>
        <a:lstStyle/>
        <a:p>
          <a:endParaRPr lang="id-ID"/>
        </a:p>
      </dgm:t>
    </dgm:pt>
    <dgm:pt modelId="{9BE0D06D-8FE1-41FD-B553-8964C5944DC5}">
      <dgm:prSet phldrT="[Text]" custT="1"/>
      <dgm:spPr/>
      <dgm:t>
        <a:bodyPr/>
        <a:lstStyle/>
        <a:p>
          <a:r>
            <a:rPr lang="en-US" sz="1800" dirty="0" err="1"/>
            <a:t>memaksimal</a:t>
          </a:r>
          <a:r>
            <a:rPr lang="en-US" sz="1800" dirty="0"/>
            <a:t> </a:t>
          </a:r>
          <a:r>
            <a:rPr lang="en-US" sz="1800" dirty="0" err="1"/>
            <a:t>kan</a:t>
          </a:r>
          <a:r>
            <a:rPr lang="en-US" sz="1800" dirty="0"/>
            <a:t> </a:t>
          </a:r>
          <a:r>
            <a:rPr lang="en-US" sz="1800" dirty="0" err="1"/>
            <a:t>pencapaian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jalan</a:t>
          </a:r>
          <a:r>
            <a:rPr lang="en-US" sz="1800" dirty="0"/>
            <a:t> </a:t>
          </a:r>
          <a:r>
            <a:rPr lang="en-US" sz="1800" dirty="0" err="1"/>
            <a:t>membuat</a:t>
          </a:r>
          <a:r>
            <a:rPr lang="en-US" sz="1800" dirty="0"/>
            <a:t> </a:t>
          </a:r>
          <a:r>
            <a:rPr lang="en-US" sz="1800" dirty="0" err="1"/>
            <a:t>solusi</a:t>
          </a:r>
          <a:r>
            <a:rPr lang="en-US" sz="1800" dirty="0"/>
            <a:t> </a:t>
          </a:r>
          <a:r>
            <a:rPr lang="en-US" sz="1800" dirty="0" err="1"/>
            <a:t>sesuai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permasalahan</a:t>
          </a:r>
          <a:r>
            <a:rPr lang="en-US" sz="1800" dirty="0"/>
            <a:t> yang </a:t>
          </a:r>
          <a:r>
            <a:rPr lang="en-US" sz="1800" dirty="0" err="1"/>
            <a:t>mungkin</a:t>
          </a:r>
          <a:r>
            <a:rPr lang="en-US" sz="1800" dirty="0"/>
            <a:t> </a:t>
          </a:r>
          <a:r>
            <a:rPr lang="en-US" sz="1800" dirty="0" err="1"/>
            <a:t>muncul</a:t>
          </a:r>
          <a:endParaRPr lang="id-ID" sz="1800" dirty="0"/>
        </a:p>
      </dgm:t>
    </dgm:pt>
    <dgm:pt modelId="{6140908B-2DF2-40B5-9000-1635E590EB3E}" type="parTrans" cxnId="{46699DB0-1C99-43D3-9F4E-0360EA497970}">
      <dgm:prSet/>
      <dgm:spPr/>
      <dgm:t>
        <a:bodyPr/>
        <a:lstStyle/>
        <a:p>
          <a:endParaRPr lang="id-ID"/>
        </a:p>
      </dgm:t>
    </dgm:pt>
    <dgm:pt modelId="{607B6AEC-9139-4FBD-92CC-B7714756D52C}" type="sibTrans" cxnId="{46699DB0-1C99-43D3-9F4E-0360EA497970}">
      <dgm:prSet/>
      <dgm:spPr/>
      <dgm:t>
        <a:bodyPr/>
        <a:lstStyle/>
        <a:p>
          <a:endParaRPr lang="id-ID"/>
        </a:p>
      </dgm:t>
    </dgm:pt>
    <dgm:pt modelId="{0C367038-10D9-4CEC-B7B2-FA9EF7DEA9F4}" type="pres">
      <dgm:prSet presAssocID="{1FDCEA48-C112-479F-975E-E9006CB723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B5321-6B52-46C4-A86C-B3298F7FCBE2}" type="pres">
      <dgm:prSet presAssocID="{F013315F-77CE-410E-B705-5A521066D17F}" presName="linNode" presStyleCnt="0"/>
      <dgm:spPr/>
    </dgm:pt>
    <dgm:pt modelId="{7E29EB5D-042D-40DE-A5B0-AB4A9466C68F}" type="pres">
      <dgm:prSet presAssocID="{F013315F-77CE-410E-B705-5A521066D17F}" presName="parentText" presStyleLbl="node1" presStyleIdx="0" presStyleCnt="3" custScaleX="65982" custLinFactNeighborX="1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C1EC0-5F29-4451-B053-489FAA7DFF4E}" type="pres">
      <dgm:prSet presAssocID="{F013315F-77CE-410E-B705-5A521066D1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3B68-45A9-41AE-9DBF-169EED211451}" type="pres">
      <dgm:prSet presAssocID="{68440F84-3072-4982-B8A4-3130ED39DA4F}" presName="sp" presStyleCnt="0"/>
      <dgm:spPr/>
    </dgm:pt>
    <dgm:pt modelId="{A8BD3EEA-A9F9-4024-BAAB-ED0DCCBD5733}" type="pres">
      <dgm:prSet presAssocID="{AC28460B-0FEE-4320-9B78-9D4C1E0E9791}" presName="linNode" presStyleCnt="0"/>
      <dgm:spPr/>
    </dgm:pt>
    <dgm:pt modelId="{549AC032-185D-4ACC-81A4-209D091DB7E4}" type="pres">
      <dgm:prSet presAssocID="{AC28460B-0FEE-4320-9B78-9D4C1E0E9791}" presName="parentText" presStyleLbl="node1" presStyleIdx="1" presStyleCnt="3" custScaleX="65982" custLinFactNeighborX="1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B99BD-14D3-42A6-B711-BBD1C7D73371}" type="pres">
      <dgm:prSet presAssocID="{AC28460B-0FEE-4320-9B78-9D4C1E0E97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52D63-8572-453B-BC43-3BF4AB3DE1E7}" type="pres">
      <dgm:prSet presAssocID="{E411B647-73A1-4A9E-AE82-E2D2601D6FE6}" presName="sp" presStyleCnt="0"/>
      <dgm:spPr/>
    </dgm:pt>
    <dgm:pt modelId="{9CC445EE-0D0D-4933-92A2-FA7D87D033B5}" type="pres">
      <dgm:prSet presAssocID="{304E48CA-4B91-4843-8335-86883848268F}" presName="linNode" presStyleCnt="0"/>
      <dgm:spPr/>
    </dgm:pt>
    <dgm:pt modelId="{9E8C4E2A-FBC8-446B-BFC4-D14872113720}" type="pres">
      <dgm:prSet presAssocID="{304E48CA-4B91-4843-8335-86883848268F}" presName="parentText" presStyleLbl="node1" presStyleIdx="2" presStyleCnt="3" custScaleX="65982" custLinFactNeighborX="1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527DD-0D01-400D-BCB6-55DA9F18626D}" type="pres">
      <dgm:prSet presAssocID="{304E48CA-4B91-4843-8335-86883848268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6F68-A0C1-465A-A17D-B3E614AAF4AF}" type="presOf" srcId="{F57EE7EA-08E2-4BE3-BDED-DC77F023D46A}" destId="{D50C1EC0-5F29-4451-B053-489FAA7DFF4E}" srcOrd="0" destOrd="0" presId="urn:microsoft.com/office/officeart/2005/8/layout/vList5"/>
    <dgm:cxn modelId="{B58E276C-AFC2-4E6A-8185-9A717409D845}" type="presOf" srcId="{9BE0D06D-8FE1-41FD-B553-8964C5944DC5}" destId="{A0C527DD-0D01-400D-BCB6-55DA9F18626D}" srcOrd="0" destOrd="0" presId="urn:microsoft.com/office/officeart/2005/8/layout/vList5"/>
    <dgm:cxn modelId="{428961E9-A552-4289-B765-911526F981A1}" srcId="{AC28460B-0FEE-4320-9B78-9D4C1E0E9791}" destId="{47F70AC9-289C-4734-8FD6-5FC065259FF7}" srcOrd="0" destOrd="0" parTransId="{3C7965C7-4D68-455B-B2C7-815504EDB423}" sibTransId="{8EDE97B0-5E9E-4272-AF82-A48A173DCC65}"/>
    <dgm:cxn modelId="{6134BF9B-1B74-49FD-8BB4-3A7A4EC124E7}" type="presOf" srcId="{47F70AC9-289C-4734-8FD6-5FC065259FF7}" destId="{9B6B99BD-14D3-42A6-B711-BBD1C7D73371}" srcOrd="0" destOrd="0" presId="urn:microsoft.com/office/officeart/2005/8/layout/vList5"/>
    <dgm:cxn modelId="{46699DB0-1C99-43D3-9F4E-0360EA497970}" srcId="{304E48CA-4B91-4843-8335-86883848268F}" destId="{9BE0D06D-8FE1-41FD-B553-8964C5944DC5}" srcOrd="0" destOrd="0" parTransId="{6140908B-2DF2-40B5-9000-1635E590EB3E}" sibTransId="{607B6AEC-9139-4FBD-92CC-B7714756D52C}"/>
    <dgm:cxn modelId="{F583CC95-FAA4-44DF-A0A4-D7FA64144E9A}" srcId="{1FDCEA48-C112-479F-975E-E9006CB7238A}" destId="{304E48CA-4B91-4843-8335-86883848268F}" srcOrd="2" destOrd="0" parTransId="{8AD14EB1-E61A-4BF6-A9D7-2F8CB606BBF7}" sibTransId="{167D9A18-3414-459C-834D-79F8391A179A}"/>
    <dgm:cxn modelId="{BC41179C-24D9-42DE-8BAD-C270CC81DF48}" type="presOf" srcId="{1FDCEA48-C112-479F-975E-E9006CB7238A}" destId="{0C367038-10D9-4CEC-B7B2-FA9EF7DEA9F4}" srcOrd="0" destOrd="0" presId="urn:microsoft.com/office/officeart/2005/8/layout/vList5"/>
    <dgm:cxn modelId="{FCB3A670-9974-4755-A2EC-5652D5BD335D}" type="presOf" srcId="{AC28460B-0FEE-4320-9B78-9D4C1E0E9791}" destId="{549AC032-185D-4ACC-81A4-209D091DB7E4}" srcOrd="0" destOrd="0" presId="urn:microsoft.com/office/officeart/2005/8/layout/vList5"/>
    <dgm:cxn modelId="{50E023C0-8470-4340-85BF-B70D05A1C97E}" srcId="{1FDCEA48-C112-479F-975E-E9006CB7238A}" destId="{AC28460B-0FEE-4320-9B78-9D4C1E0E9791}" srcOrd="1" destOrd="0" parTransId="{4C1EF98A-7AEB-4CAF-845E-D1528EB6641F}" sibTransId="{E411B647-73A1-4A9E-AE82-E2D2601D6FE6}"/>
    <dgm:cxn modelId="{1EEE6905-F982-4F5C-84B9-B2BF7E48E4C4}" type="presOf" srcId="{304E48CA-4B91-4843-8335-86883848268F}" destId="{9E8C4E2A-FBC8-446B-BFC4-D14872113720}" srcOrd="0" destOrd="0" presId="urn:microsoft.com/office/officeart/2005/8/layout/vList5"/>
    <dgm:cxn modelId="{6E65E875-8C90-4B8C-8EF6-2DCB185487AB}" srcId="{F013315F-77CE-410E-B705-5A521066D17F}" destId="{F57EE7EA-08E2-4BE3-BDED-DC77F023D46A}" srcOrd="0" destOrd="0" parTransId="{27E574F3-FC77-4D0B-96D2-42DB7EB8A484}" sibTransId="{18328CB7-010C-44D4-A66B-3EFBAD7204CA}"/>
    <dgm:cxn modelId="{C891BABB-AED8-4373-94F4-B50FF54FC3D5}" srcId="{1FDCEA48-C112-479F-975E-E9006CB7238A}" destId="{F013315F-77CE-410E-B705-5A521066D17F}" srcOrd="0" destOrd="0" parTransId="{BBDBB6C5-F884-43B7-935C-B3C2CCCCF04D}" sibTransId="{68440F84-3072-4982-B8A4-3130ED39DA4F}"/>
    <dgm:cxn modelId="{12562DE9-BFA0-4420-A461-AB0C71835A8B}" type="presOf" srcId="{F013315F-77CE-410E-B705-5A521066D17F}" destId="{7E29EB5D-042D-40DE-A5B0-AB4A9466C68F}" srcOrd="0" destOrd="0" presId="urn:microsoft.com/office/officeart/2005/8/layout/vList5"/>
    <dgm:cxn modelId="{CC3774AA-7B18-4F7F-9BEB-98B8FC2966C6}" type="presParOf" srcId="{0C367038-10D9-4CEC-B7B2-FA9EF7DEA9F4}" destId="{6F7B5321-6B52-46C4-A86C-B3298F7FCBE2}" srcOrd="0" destOrd="0" presId="urn:microsoft.com/office/officeart/2005/8/layout/vList5"/>
    <dgm:cxn modelId="{E97D031D-AE56-4A93-9A0C-10D3DF110EB0}" type="presParOf" srcId="{6F7B5321-6B52-46C4-A86C-B3298F7FCBE2}" destId="{7E29EB5D-042D-40DE-A5B0-AB4A9466C68F}" srcOrd="0" destOrd="0" presId="urn:microsoft.com/office/officeart/2005/8/layout/vList5"/>
    <dgm:cxn modelId="{6A625BED-7853-4B84-BF24-21BBD0DDE74B}" type="presParOf" srcId="{6F7B5321-6B52-46C4-A86C-B3298F7FCBE2}" destId="{D50C1EC0-5F29-4451-B053-489FAA7DFF4E}" srcOrd="1" destOrd="0" presId="urn:microsoft.com/office/officeart/2005/8/layout/vList5"/>
    <dgm:cxn modelId="{7EE1C93F-D165-40A4-A4AD-DD30999552B9}" type="presParOf" srcId="{0C367038-10D9-4CEC-B7B2-FA9EF7DEA9F4}" destId="{D6553B68-45A9-41AE-9DBF-169EED211451}" srcOrd="1" destOrd="0" presId="urn:microsoft.com/office/officeart/2005/8/layout/vList5"/>
    <dgm:cxn modelId="{CF928C03-4B28-46BE-A237-21BCE3A94233}" type="presParOf" srcId="{0C367038-10D9-4CEC-B7B2-FA9EF7DEA9F4}" destId="{A8BD3EEA-A9F9-4024-BAAB-ED0DCCBD5733}" srcOrd="2" destOrd="0" presId="urn:microsoft.com/office/officeart/2005/8/layout/vList5"/>
    <dgm:cxn modelId="{746D88F7-3C95-4CAE-94D4-331E7A1B81CB}" type="presParOf" srcId="{A8BD3EEA-A9F9-4024-BAAB-ED0DCCBD5733}" destId="{549AC032-185D-4ACC-81A4-209D091DB7E4}" srcOrd="0" destOrd="0" presId="urn:microsoft.com/office/officeart/2005/8/layout/vList5"/>
    <dgm:cxn modelId="{F985250F-03EF-4B97-962A-4BEB18BD3487}" type="presParOf" srcId="{A8BD3EEA-A9F9-4024-BAAB-ED0DCCBD5733}" destId="{9B6B99BD-14D3-42A6-B711-BBD1C7D73371}" srcOrd="1" destOrd="0" presId="urn:microsoft.com/office/officeart/2005/8/layout/vList5"/>
    <dgm:cxn modelId="{F88FF8D7-5D09-4B4A-9295-566CB1AFF73D}" type="presParOf" srcId="{0C367038-10D9-4CEC-B7B2-FA9EF7DEA9F4}" destId="{12E52D63-8572-453B-BC43-3BF4AB3DE1E7}" srcOrd="3" destOrd="0" presId="urn:microsoft.com/office/officeart/2005/8/layout/vList5"/>
    <dgm:cxn modelId="{D80C7F8A-5612-42A2-87B3-7D1021A24D54}" type="presParOf" srcId="{0C367038-10D9-4CEC-B7B2-FA9EF7DEA9F4}" destId="{9CC445EE-0D0D-4933-92A2-FA7D87D033B5}" srcOrd="4" destOrd="0" presId="urn:microsoft.com/office/officeart/2005/8/layout/vList5"/>
    <dgm:cxn modelId="{56597C22-3C74-49EF-BA91-5EF89C40A4B5}" type="presParOf" srcId="{9CC445EE-0D0D-4933-92A2-FA7D87D033B5}" destId="{9E8C4E2A-FBC8-446B-BFC4-D14872113720}" srcOrd="0" destOrd="0" presId="urn:microsoft.com/office/officeart/2005/8/layout/vList5"/>
    <dgm:cxn modelId="{4E8B7FDA-EDDB-4B99-8372-8D2094E93AD6}" type="presParOf" srcId="{9CC445EE-0D0D-4933-92A2-FA7D87D033B5}" destId="{A0C527DD-0D01-400D-BCB6-55DA9F1862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 custT="1"/>
      <dgm:spPr/>
      <dgm:t>
        <a:bodyPr/>
        <a:lstStyle/>
        <a:p>
          <a:r>
            <a:rPr lang="en-US" sz="1200" dirty="0" err="1"/>
            <a:t>Bidang</a:t>
          </a:r>
          <a:r>
            <a:rPr lang="en-US" sz="1200" dirty="0"/>
            <a:t>  AMPL</a:t>
          </a:r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 sz="1200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 sz="1200"/>
        </a:p>
      </dgm:t>
    </dgm:pt>
    <dgm:pt modelId="{AA6D502A-0EA0-4EC4-81CA-41905C7E050C}">
      <dgm:prSet phldrT="[Text]" custT="1"/>
      <dgm:spPr/>
      <dgm:t>
        <a:bodyPr/>
        <a:lstStyle/>
        <a:p>
          <a:r>
            <a:rPr lang="en-US" sz="1200" dirty="0" err="1"/>
            <a:t>Seksi</a:t>
          </a:r>
          <a:r>
            <a:rPr lang="en-US" sz="1200" dirty="0"/>
            <a:t> </a:t>
          </a:r>
          <a:r>
            <a:rPr lang="en-US" sz="1200" dirty="0" err="1" smtClean="0"/>
            <a:t>Sarana</a:t>
          </a:r>
          <a:r>
            <a:rPr lang="en-US" sz="1200" dirty="0" smtClean="0"/>
            <a:t> &amp; </a:t>
          </a:r>
          <a:r>
            <a:rPr lang="en-US" sz="1200" dirty="0" err="1" smtClean="0"/>
            <a:t>Prasarana</a:t>
          </a:r>
          <a:r>
            <a:rPr lang="en-US" sz="1200" dirty="0" smtClean="0"/>
            <a:t> Air </a:t>
          </a:r>
          <a:r>
            <a:rPr lang="en-US" sz="1200" dirty="0" err="1"/>
            <a:t>Minum</a:t>
          </a:r>
          <a:endParaRPr lang="en-US" sz="1200" dirty="0"/>
        </a:p>
      </dgm:t>
    </dgm:pt>
    <dgm:pt modelId="{DC798738-225D-4675-B715-4D6C184BD846}" type="parTrans" cxnId="{20BCDEDC-E76D-4579-BAE5-CE116A233FB2}">
      <dgm:prSet/>
      <dgm:spPr/>
      <dgm:t>
        <a:bodyPr/>
        <a:lstStyle/>
        <a:p>
          <a:endParaRPr lang="en-US" sz="1200"/>
        </a:p>
      </dgm:t>
    </dgm:pt>
    <dgm:pt modelId="{848748C5-7D87-4F0B-9D0E-500D13503563}" type="sibTrans" cxnId="{20BCDEDC-E76D-4579-BAE5-CE116A233FB2}">
      <dgm:prSet/>
      <dgm:spPr/>
      <dgm:t>
        <a:bodyPr/>
        <a:lstStyle/>
        <a:p>
          <a:endParaRPr lang="en-US" sz="1200"/>
        </a:p>
      </dgm:t>
    </dgm:pt>
    <dgm:pt modelId="{24A51096-A86D-4BC7-BB7F-8C1029A122E4}">
      <dgm:prSet phldrT="[Text]" custT="1"/>
      <dgm:spPr/>
      <dgm:t>
        <a:bodyPr/>
        <a:lstStyle/>
        <a:p>
          <a:r>
            <a:rPr lang="en-US" sz="1200" dirty="0" err="1"/>
            <a:t>Seksi</a:t>
          </a:r>
          <a:r>
            <a:rPr lang="en-US" sz="1200" dirty="0"/>
            <a:t> </a:t>
          </a:r>
          <a:r>
            <a:rPr lang="en-US" sz="1200" dirty="0" err="1"/>
            <a:t>Penyehatan</a:t>
          </a:r>
          <a:r>
            <a:rPr lang="en-US" sz="1200" dirty="0"/>
            <a:t> </a:t>
          </a:r>
          <a:r>
            <a:rPr lang="en-US" sz="1200" dirty="0" err="1"/>
            <a:t>Lingkungan</a:t>
          </a:r>
          <a:endParaRPr lang="en-US" sz="1200" dirty="0"/>
        </a:p>
      </dgm:t>
    </dgm:pt>
    <dgm:pt modelId="{DFC13F8B-0523-4497-BA5E-BCD145B568E0}" type="parTrans" cxnId="{FD0DA813-DAC0-4126-AC9C-4B905D69AF87}">
      <dgm:prSet/>
      <dgm:spPr/>
      <dgm:t>
        <a:bodyPr/>
        <a:lstStyle/>
        <a:p>
          <a:endParaRPr lang="en-US" sz="1200"/>
        </a:p>
      </dgm:t>
    </dgm:pt>
    <dgm:pt modelId="{CA4DF545-4943-4300-AB1F-BD7BE2252077}" type="sibTrans" cxnId="{FD0DA813-DAC0-4126-AC9C-4B905D69AF87}">
      <dgm:prSet/>
      <dgm:spPr/>
      <dgm:t>
        <a:bodyPr/>
        <a:lstStyle/>
        <a:p>
          <a:endParaRPr lang="en-US" sz="1200"/>
        </a:p>
      </dgm:t>
    </dgm:pt>
    <dgm:pt modelId="{DE60EACB-FDE7-4DBF-9BBF-ED169BBC2859}" type="pres">
      <dgm:prSet presAssocID="{B108624E-8D48-4B50-9680-826A326AE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6845D8-5D9B-4A56-8F93-0806EFD57481}" type="pres">
      <dgm:prSet presAssocID="{B336F230-A11D-4C68-9616-52AB7FE3D4D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3E83F60-DD25-40C4-9E47-0E467035102E}" type="pres">
      <dgm:prSet presAssocID="{B336F230-A11D-4C68-9616-52AB7FE3D4D6}" presName="rootComposite1" presStyleCnt="0"/>
      <dgm:spPr/>
      <dgm:t>
        <a:bodyPr/>
        <a:lstStyle/>
        <a:p>
          <a:endParaRPr lang="en-US"/>
        </a:p>
      </dgm:t>
    </dgm:pt>
    <dgm:pt modelId="{231B002C-8E04-44DF-896A-57B8370DB7C1}" type="pres">
      <dgm:prSet presAssocID="{B336F230-A11D-4C68-9616-52AB7FE3D4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BAEC6A-503D-4697-88D5-D3D119C35E36}" type="pres">
      <dgm:prSet presAssocID="{B336F230-A11D-4C68-9616-52AB7FE3D4D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46AF99-ACE8-4746-A2CA-ACE96F8F5A57}" type="pres">
      <dgm:prSet presAssocID="{B336F230-A11D-4C68-9616-52AB7FE3D4D6}" presName="hierChild2" presStyleCnt="0"/>
      <dgm:spPr/>
      <dgm:t>
        <a:bodyPr/>
        <a:lstStyle/>
        <a:p>
          <a:endParaRPr lang="en-US"/>
        </a:p>
      </dgm:t>
    </dgm:pt>
    <dgm:pt modelId="{983A4D37-F8C7-447E-B4C8-A90034B2484D}" type="pres">
      <dgm:prSet presAssocID="{DC798738-225D-4675-B715-4D6C184BD84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4DC9327-8AB3-424A-8B69-F44C2E0B98AD}" type="pres">
      <dgm:prSet presAssocID="{AA6D502A-0EA0-4EC4-81CA-41905C7E0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72881C-8507-431A-8B5C-769DA800F2FC}" type="pres">
      <dgm:prSet presAssocID="{AA6D502A-0EA0-4EC4-81CA-41905C7E050C}" presName="rootComposite" presStyleCnt="0"/>
      <dgm:spPr/>
      <dgm:t>
        <a:bodyPr/>
        <a:lstStyle/>
        <a:p>
          <a:endParaRPr lang="en-US"/>
        </a:p>
      </dgm:t>
    </dgm:pt>
    <dgm:pt modelId="{02C4DC60-9E72-4701-BCA5-4F4D38CE0391}" type="pres">
      <dgm:prSet presAssocID="{AA6D502A-0EA0-4EC4-81CA-41905C7E050C}" presName="rootText" presStyleLbl="node2" presStyleIdx="0" presStyleCnt="2" custScaleX="121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6935F-4B00-4907-B702-5D225EEDB115}" type="pres">
      <dgm:prSet presAssocID="{AA6D502A-0EA0-4EC4-81CA-41905C7E050C}" presName="rootConnector" presStyleLbl="node2" presStyleIdx="0" presStyleCnt="2"/>
      <dgm:spPr/>
      <dgm:t>
        <a:bodyPr/>
        <a:lstStyle/>
        <a:p>
          <a:endParaRPr lang="en-US"/>
        </a:p>
      </dgm:t>
    </dgm:pt>
    <dgm:pt modelId="{206D3F69-EEBE-4CA6-B53D-8CE3B5535B3C}" type="pres">
      <dgm:prSet presAssocID="{AA6D502A-0EA0-4EC4-81CA-41905C7E050C}" presName="hierChild4" presStyleCnt="0"/>
      <dgm:spPr/>
      <dgm:t>
        <a:bodyPr/>
        <a:lstStyle/>
        <a:p>
          <a:endParaRPr lang="en-US"/>
        </a:p>
      </dgm:t>
    </dgm:pt>
    <dgm:pt modelId="{66C1510D-A1B9-4C89-9A20-F6C4AEBB38F6}" type="pres">
      <dgm:prSet presAssocID="{AA6D502A-0EA0-4EC4-81CA-41905C7E050C}" presName="hierChild5" presStyleCnt="0"/>
      <dgm:spPr/>
      <dgm:t>
        <a:bodyPr/>
        <a:lstStyle/>
        <a:p>
          <a:endParaRPr lang="en-US"/>
        </a:p>
      </dgm:t>
    </dgm:pt>
    <dgm:pt modelId="{B595128D-7D89-4EF1-BEBF-2EAF8319209E}" type="pres">
      <dgm:prSet presAssocID="{DFC13F8B-0523-4497-BA5E-BCD145B568E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5B90F68-EB1A-4320-8C33-7895968E0300}" type="pres">
      <dgm:prSet presAssocID="{24A51096-A86D-4BC7-BB7F-8C1029A122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7061BB-8D83-4A80-9E05-BA12A35548FB}" type="pres">
      <dgm:prSet presAssocID="{24A51096-A86D-4BC7-BB7F-8C1029A122E4}" presName="rootComposite" presStyleCnt="0"/>
      <dgm:spPr/>
      <dgm:t>
        <a:bodyPr/>
        <a:lstStyle/>
        <a:p>
          <a:endParaRPr lang="en-US"/>
        </a:p>
      </dgm:t>
    </dgm:pt>
    <dgm:pt modelId="{D9512903-6F6E-4680-A8B7-E2E6999BEC23}" type="pres">
      <dgm:prSet presAssocID="{24A51096-A86D-4BC7-BB7F-8C1029A122E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54DA0-0F74-4E40-B826-AFB96B355832}" type="pres">
      <dgm:prSet presAssocID="{24A51096-A86D-4BC7-BB7F-8C1029A122E4}" presName="rootConnector" presStyleLbl="node2" presStyleIdx="1" presStyleCnt="2"/>
      <dgm:spPr/>
      <dgm:t>
        <a:bodyPr/>
        <a:lstStyle/>
        <a:p>
          <a:endParaRPr lang="en-US"/>
        </a:p>
      </dgm:t>
    </dgm:pt>
    <dgm:pt modelId="{9451718E-B77C-4501-9C61-EF967205C46B}" type="pres">
      <dgm:prSet presAssocID="{24A51096-A86D-4BC7-BB7F-8C1029A122E4}" presName="hierChild4" presStyleCnt="0"/>
      <dgm:spPr/>
      <dgm:t>
        <a:bodyPr/>
        <a:lstStyle/>
        <a:p>
          <a:endParaRPr lang="en-US"/>
        </a:p>
      </dgm:t>
    </dgm:pt>
    <dgm:pt modelId="{B754E639-776A-4568-A10E-07B8E694B6F3}" type="pres">
      <dgm:prSet presAssocID="{24A51096-A86D-4BC7-BB7F-8C1029A122E4}" presName="hierChild5" presStyleCnt="0"/>
      <dgm:spPr/>
      <dgm:t>
        <a:bodyPr/>
        <a:lstStyle/>
        <a:p>
          <a:endParaRPr lang="en-US"/>
        </a:p>
      </dgm:t>
    </dgm:pt>
    <dgm:pt modelId="{13EBFA01-5258-4C7C-93C8-3EE3F8AF1420}" type="pres">
      <dgm:prSet presAssocID="{B336F230-A11D-4C68-9616-52AB7FE3D4D6}" presName="hierChild3" presStyleCnt="0"/>
      <dgm:spPr/>
      <dgm:t>
        <a:bodyPr/>
        <a:lstStyle/>
        <a:p>
          <a:endParaRPr lang="en-US"/>
        </a:p>
      </dgm:t>
    </dgm:pt>
  </dgm:ptLst>
  <dgm:cxnLst>
    <dgm:cxn modelId="{91C4D575-1460-4961-93C3-AFA928FBAC94}" type="presOf" srcId="{AA6D502A-0EA0-4EC4-81CA-41905C7E050C}" destId="{02C4DC60-9E72-4701-BCA5-4F4D38CE0391}" srcOrd="0" destOrd="0" presId="urn:microsoft.com/office/officeart/2005/8/layout/orgChart1"/>
    <dgm:cxn modelId="{2105AF2E-04A5-410A-A99C-F7CFFC8C07CE}" type="presOf" srcId="{DC798738-225D-4675-B715-4D6C184BD846}" destId="{983A4D37-F8C7-447E-B4C8-A90034B2484D}" srcOrd="0" destOrd="0" presId="urn:microsoft.com/office/officeart/2005/8/layout/orgChart1"/>
    <dgm:cxn modelId="{20BCDEDC-E76D-4579-BAE5-CE116A233FB2}" srcId="{B336F230-A11D-4C68-9616-52AB7FE3D4D6}" destId="{AA6D502A-0EA0-4EC4-81CA-41905C7E050C}" srcOrd="0" destOrd="0" parTransId="{DC798738-225D-4675-B715-4D6C184BD846}" sibTransId="{848748C5-7D87-4F0B-9D0E-500D13503563}"/>
    <dgm:cxn modelId="{732337B2-AC39-4F75-8FD2-9E4CEA9D22F4}" type="presOf" srcId="{24A51096-A86D-4BC7-BB7F-8C1029A122E4}" destId="{2D454DA0-0F74-4E40-B826-AFB96B355832}" srcOrd="1" destOrd="0" presId="urn:microsoft.com/office/officeart/2005/8/layout/orgChart1"/>
    <dgm:cxn modelId="{E10DB191-5306-468F-B6F6-6A372EC17D7A}" type="presOf" srcId="{24A51096-A86D-4BC7-BB7F-8C1029A122E4}" destId="{D9512903-6F6E-4680-A8B7-E2E6999BEC23}" srcOrd="0" destOrd="0" presId="urn:microsoft.com/office/officeart/2005/8/layout/orgChart1"/>
    <dgm:cxn modelId="{9B2B76FA-A85A-45EF-B129-4E64DCBEC11D}" type="presOf" srcId="{B336F230-A11D-4C68-9616-52AB7FE3D4D6}" destId="{231B002C-8E04-44DF-896A-57B8370DB7C1}" srcOrd="0" destOrd="0" presId="urn:microsoft.com/office/officeart/2005/8/layout/orgChart1"/>
    <dgm:cxn modelId="{647645E7-D062-40A7-83F7-DB7D59EF371C}" type="presOf" srcId="{B108624E-8D48-4B50-9680-826A326AE8A1}" destId="{DE60EACB-FDE7-4DBF-9BBF-ED169BBC2859}" srcOrd="0" destOrd="0" presId="urn:microsoft.com/office/officeart/2005/8/layout/orgChart1"/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EF80C76C-2BBB-41F6-825C-2FBD5D9FFC75}" type="presOf" srcId="{B336F230-A11D-4C68-9616-52AB7FE3D4D6}" destId="{08BAEC6A-503D-4697-88D5-D3D119C35E36}" srcOrd="1" destOrd="0" presId="urn:microsoft.com/office/officeart/2005/8/layout/orgChart1"/>
    <dgm:cxn modelId="{CC982AEB-5AB8-4919-9410-68350860E2FB}" type="presOf" srcId="{DFC13F8B-0523-4497-BA5E-BCD145B568E0}" destId="{B595128D-7D89-4EF1-BEBF-2EAF8319209E}" srcOrd="0" destOrd="0" presId="urn:microsoft.com/office/officeart/2005/8/layout/orgChart1"/>
    <dgm:cxn modelId="{E3B119F2-C27F-42CE-8699-D2C6B44D786A}" type="presOf" srcId="{AA6D502A-0EA0-4EC4-81CA-41905C7E050C}" destId="{BBF6935F-4B00-4907-B702-5D225EEDB115}" srcOrd="1" destOrd="0" presId="urn:microsoft.com/office/officeart/2005/8/layout/orgChart1"/>
    <dgm:cxn modelId="{FD0DA813-DAC0-4126-AC9C-4B905D69AF87}" srcId="{B336F230-A11D-4C68-9616-52AB7FE3D4D6}" destId="{24A51096-A86D-4BC7-BB7F-8C1029A122E4}" srcOrd="1" destOrd="0" parTransId="{DFC13F8B-0523-4497-BA5E-BCD145B568E0}" sibTransId="{CA4DF545-4943-4300-AB1F-BD7BE2252077}"/>
    <dgm:cxn modelId="{5D24A004-B4C1-4447-A550-9631379B9D77}" type="presParOf" srcId="{DE60EACB-FDE7-4DBF-9BBF-ED169BBC2859}" destId="{9D6845D8-5D9B-4A56-8F93-0806EFD57481}" srcOrd="0" destOrd="0" presId="urn:microsoft.com/office/officeart/2005/8/layout/orgChart1"/>
    <dgm:cxn modelId="{FE035876-1F56-4271-8D3A-CFD90193AB14}" type="presParOf" srcId="{9D6845D8-5D9B-4A56-8F93-0806EFD57481}" destId="{13E83F60-DD25-40C4-9E47-0E467035102E}" srcOrd="0" destOrd="0" presId="urn:microsoft.com/office/officeart/2005/8/layout/orgChart1"/>
    <dgm:cxn modelId="{62625314-741D-49D1-8FF0-0E9867131C94}" type="presParOf" srcId="{13E83F60-DD25-40C4-9E47-0E467035102E}" destId="{231B002C-8E04-44DF-896A-57B8370DB7C1}" srcOrd="0" destOrd="0" presId="urn:microsoft.com/office/officeart/2005/8/layout/orgChart1"/>
    <dgm:cxn modelId="{C0FD41A3-2437-4BF4-BC23-9F921DA36E2D}" type="presParOf" srcId="{13E83F60-DD25-40C4-9E47-0E467035102E}" destId="{08BAEC6A-503D-4697-88D5-D3D119C35E36}" srcOrd="1" destOrd="0" presId="urn:microsoft.com/office/officeart/2005/8/layout/orgChart1"/>
    <dgm:cxn modelId="{9A20354B-AD99-4AC3-9666-7B63E7A2B77D}" type="presParOf" srcId="{9D6845D8-5D9B-4A56-8F93-0806EFD57481}" destId="{3046AF99-ACE8-4746-A2CA-ACE96F8F5A57}" srcOrd="1" destOrd="0" presId="urn:microsoft.com/office/officeart/2005/8/layout/orgChart1"/>
    <dgm:cxn modelId="{0D6A6F33-E959-467E-8270-7DD8A0099296}" type="presParOf" srcId="{3046AF99-ACE8-4746-A2CA-ACE96F8F5A57}" destId="{983A4D37-F8C7-447E-B4C8-A90034B2484D}" srcOrd="0" destOrd="0" presId="urn:microsoft.com/office/officeart/2005/8/layout/orgChart1"/>
    <dgm:cxn modelId="{4EECD798-96A5-4DCF-AF0E-809665643866}" type="presParOf" srcId="{3046AF99-ACE8-4746-A2CA-ACE96F8F5A57}" destId="{24DC9327-8AB3-424A-8B69-F44C2E0B98AD}" srcOrd="1" destOrd="0" presId="urn:microsoft.com/office/officeart/2005/8/layout/orgChart1"/>
    <dgm:cxn modelId="{BC531524-44D6-4D98-8099-EE9AA9BAEFC3}" type="presParOf" srcId="{24DC9327-8AB3-424A-8B69-F44C2E0B98AD}" destId="{FB72881C-8507-431A-8B5C-769DA800F2FC}" srcOrd="0" destOrd="0" presId="urn:microsoft.com/office/officeart/2005/8/layout/orgChart1"/>
    <dgm:cxn modelId="{FF9D5258-B93E-44E1-A690-FD7C4FAC63AF}" type="presParOf" srcId="{FB72881C-8507-431A-8B5C-769DA800F2FC}" destId="{02C4DC60-9E72-4701-BCA5-4F4D38CE0391}" srcOrd="0" destOrd="0" presId="urn:microsoft.com/office/officeart/2005/8/layout/orgChart1"/>
    <dgm:cxn modelId="{8469D870-87FC-450B-9B86-B05801B1F313}" type="presParOf" srcId="{FB72881C-8507-431A-8B5C-769DA800F2FC}" destId="{BBF6935F-4B00-4907-B702-5D225EEDB115}" srcOrd="1" destOrd="0" presId="urn:microsoft.com/office/officeart/2005/8/layout/orgChart1"/>
    <dgm:cxn modelId="{BEB52D51-1AF7-4C36-B5AE-AB0137967943}" type="presParOf" srcId="{24DC9327-8AB3-424A-8B69-F44C2E0B98AD}" destId="{206D3F69-EEBE-4CA6-B53D-8CE3B5535B3C}" srcOrd="1" destOrd="0" presId="urn:microsoft.com/office/officeart/2005/8/layout/orgChart1"/>
    <dgm:cxn modelId="{C66D5922-43B7-47B9-BBBF-B3AA0557063F}" type="presParOf" srcId="{24DC9327-8AB3-424A-8B69-F44C2E0B98AD}" destId="{66C1510D-A1B9-4C89-9A20-F6C4AEBB38F6}" srcOrd="2" destOrd="0" presId="urn:microsoft.com/office/officeart/2005/8/layout/orgChart1"/>
    <dgm:cxn modelId="{48C6A126-D7D7-4585-8D89-DBBCBDC7E823}" type="presParOf" srcId="{3046AF99-ACE8-4746-A2CA-ACE96F8F5A57}" destId="{B595128D-7D89-4EF1-BEBF-2EAF8319209E}" srcOrd="2" destOrd="0" presId="urn:microsoft.com/office/officeart/2005/8/layout/orgChart1"/>
    <dgm:cxn modelId="{9533235E-3A48-4FCE-ACE2-CBB5A6CB1F2D}" type="presParOf" srcId="{3046AF99-ACE8-4746-A2CA-ACE96F8F5A57}" destId="{65B90F68-EB1A-4320-8C33-7895968E0300}" srcOrd="3" destOrd="0" presId="urn:microsoft.com/office/officeart/2005/8/layout/orgChart1"/>
    <dgm:cxn modelId="{D91CF32E-3F71-45BF-8D23-BCC67D57011F}" type="presParOf" srcId="{65B90F68-EB1A-4320-8C33-7895968E0300}" destId="{7D7061BB-8D83-4A80-9E05-BA12A35548FB}" srcOrd="0" destOrd="0" presId="urn:microsoft.com/office/officeart/2005/8/layout/orgChart1"/>
    <dgm:cxn modelId="{BA10CE39-A8CE-454B-B583-620A62B4DB62}" type="presParOf" srcId="{7D7061BB-8D83-4A80-9E05-BA12A35548FB}" destId="{D9512903-6F6E-4680-A8B7-E2E6999BEC23}" srcOrd="0" destOrd="0" presId="urn:microsoft.com/office/officeart/2005/8/layout/orgChart1"/>
    <dgm:cxn modelId="{8B8B844F-2EFB-4EB0-98BE-3D367EB4A30B}" type="presParOf" srcId="{7D7061BB-8D83-4A80-9E05-BA12A35548FB}" destId="{2D454DA0-0F74-4E40-B826-AFB96B355832}" srcOrd="1" destOrd="0" presId="urn:microsoft.com/office/officeart/2005/8/layout/orgChart1"/>
    <dgm:cxn modelId="{F8C24FD6-5E76-4AB5-9D83-7F5E9554B83F}" type="presParOf" srcId="{65B90F68-EB1A-4320-8C33-7895968E0300}" destId="{9451718E-B77C-4501-9C61-EF967205C46B}" srcOrd="1" destOrd="0" presId="urn:microsoft.com/office/officeart/2005/8/layout/orgChart1"/>
    <dgm:cxn modelId="{4E056AB4-C65F-4901-84AC-DF828CB9DDC1}" type="presParOf" srcId="{65B90F68-EB1A-4320-8C33-7895968E0300}" destId="{B754E639-776A-4568-A10E-07B8E694B6F3}" srcOrd="2" destOrd="0" presId="urn:microsoft.com/office/officeart/2005/8/layout/orgChart1"/>
    <dgm:cxn modelId="{17D34D72-AE37-4D02-B855-8BD5B0ED62D6}" type="presParOf" srcId="{9D6845D8-5D9B-4A56-8F93-0806EFD57481}" destId="{13EBFA01-5258-4C7C-93C8-3EE3F8AF14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8624E-8D48-4B50-9680-826A326AE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6F230-A11D-4C68-9616-52AB7FE3D4D6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err="1" smtClean="0"/>
            <a:t>Peningkatan</a:t>
          </a:r>
          <a:r>
            <a:rPr lang="en-US" sz="1800" dirty="0" smtClean="0"/>
            <a:t> Air </a:t>
          </a:r>
          <a:r>
            <a:rPr lang="en-US" sz="1800" dirty="0" err="1"/>
            <a:t>Minum</a:t>
          </a:r>
          <a:r>
            <a:rPr lang="en-US" sz="1800" dirty="0"/>
            <a:t> &amp; </a:t>
          </a:r>
          <a:r>
            <a:rPr lang="en-US" sz="1800" dirty="0" err="1"/>
            <a:t>Penyehatan</a:t>
          </a:r>
          <a:r>
            <a:rPr lang="en-US" sz="1800" dirty="0"/>
            <a:t> </a:t>
          </a:r>
          <a:r>
            <a:rPr lang="en-US" sz="1800" dirty="0" err="1"/>
            <a:t>Lingkungan</a:t>
          </a:r>
          <a:endParaRPr lang="en-US" sz="1800" dirty="0"/>
        </a:p>
      </dgm:t>
    </dgm:pt>
    <dgm:pt modelId="{D584B1A9-CB02-41D8-B625-D6E65520310E}" type="parTrans" cxnId="{DCC738F1-46E2-454D-B237-2641B15FE5E1}">
      <dgm:prSet/>
      <dgm:spPr/>
      <dgm:t>
        <a:bodyPr/>
        <a:lstStyle/>
        <a:p>
          <a:endParaRPr lang="en-US" sz="4400"/>
        </a:p>
      </dgm:t>
    </dgm:pt>
    <dgm:pt modelId="{404DF6EE-F540-4CC5-9057-B7DA7C2510CA}" type="sibTrans" cxnId="{DCC738F1-46E2-454D-B237-2641B15FE5E1}">
      <dgm:prSet/>
      <dgm:spPr/>
      <dgm:t>
        <a:bodyPr/>
        <a:lstStyle/>
        <a:p>
          <a:endParaRPr lang="en-US" sz="4400"/>
        </a:p>
      </dgm:t>
    </dgm:pt>
    <dgm:pt modelId="{AA6D502A-0EA0-4EC4-81CA-41905C7E050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dirty="0"/>
            <a:t>Pembangunan </a:t>
          </a:r>
          <a:r>
            <a:rPr lang="en-US" sz="1400" dirty="0" err="1" smtClean="0"/>
            <a:t>Sarana</a:t>
          </a:r>
          <a:r>
            <a:rPr lang="en-US" sz="1400" dirty="0" smtClean="0"/>
            <a:t> &amp; </a:t>
          </a:r>
          <a:r>
            <a:rPr lang="en-US" sz="1400" dirty="0" err="1" smtClean="0"/>
            <a:t>Prasarana</a:t>
          </a:r>
          <a:r>
            <a:rPr lang="en-US" sz="1400" dirty="0" smtClean="0"/>
            <a:t> Air </a:t>
          </a:r>
          <a:r>
            <a:rPr lang="en-US" sz="1400" dirty="0" err="1"/>
            <a:t>Minum</a:t>
          </a:r>
          <a:endParaRPr lang="en-US" sz="1400" dirty="0"/>
        </a:p>
      </dgm:t>
    </dgm:pt>
    <dgm:pt modelId="{DC798738-225D-4675-B715-4D6C184BD846}" type="parTrans" cxnId="{20BCDEDC-E76D-4579-BAE5-CE116A233FB2}">
      <dgm:prSet/>
      <dgm:spPr/>
      <dgm:t>
        <a:bodyPr/>
        <a:lstStyle/>
        <a:p>
          <a:endParaRPr lang="en-US" sz="4400"/>
        </a:p>
      </dgm:t>
    </dgm:pt>
    <dgm:pt modelId="{848748C5-7D87-4F0B-9D0E-500D13503563}" type="sibTrans" cxnId="{20BCDEDC-E76D-4579-BAE5-CE116A233FB2}">
      <dgm:prSet/>
      <dgm:spPr/>
      <dgm:t>
        <a:bodyPr/>
        <a:lstStyle/>
        <a:p>
          <a:endParaRPr lang="en-US" sz="4400"/>
        </a:p>
      </dgm:t>
    </dgm:pt>
    <dgm:pt modelId="{C28E5657-3C1D-45B7-832A-5F2EF5D7598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dirty="0" err="1"/>
            <a:t>fasilitasi</a:t>
          </a:r>
          <a:r>
            <a:rPr lang="en-US" sz="1600" dirty="0"/>
            <a:t> </a:t>
          </a:r>
          <a:r>
            <a:rPr lang="en-US" sz="1600" dirty="0" err="1"/>
            <a:t>pengembangan</a:t>
          </a:r>
          <a:r>
            <a:rPr lang="en-US" sz="1600" dirty="0"/>
            <a:t> </a:t>
          </a:r>
          <a:r>
            <a:rPr lang="en-US" sz="1600" dirty="0" err="1"/>
            <a:t>penyediaan</a:t>
          </a:r>
          <a:r>
            <a:rPr lang="en-US" sz="1600" dirty="0"/>
            <a:t> air </a:t>
          </a:r>
          <a:r>
            <a:rPr lang="en-US" sz="1600" dirty="0" err="1"/>
            <a:t>minum</a:t>
          </a:r>
          <a:endParaRPr lang="en-US" sz="1600" dirty="0"/>
        </a:p>
      </dgm:t>
    </dgm:pt>
    <dgm:pt modelId="{35781BB8-21E7-45D3-B67F-28B5BFA5D6BD}" type="parTrans" cxnId="{80D0901E-D89D-4933-88C6-1523A853527C}">
      <dgm:prSet/>
      <dgm:spPr/>
      <dgm:t>
        <a:bodyPr/>
        <a:lstStyle/>
        <a:p>
          <a:endParaRPr lang="en-US" sz="4400"/>
        </a:p>
      </dgm:t>
    </dgm:pt>
    <dgm:pt modelId="{4B04F3FC-EBEF-4AFF-A633-27F3B5B352E0}" type="sibTrans" cxnId="{80D0901E-D89D-4933-88C6-1523A853527C}">
      <dgm:prSet/>
      <dgm:spPr/>
      <dgm:t>
        <a:bodyPr/>
        <a:lstStyle/>
        <a:p>
          <a:endParaRPr lang="en-US" sz="4400"/>
        </a:p>
      </dgm:t>
    </dgm:pt>
    <dgm:pt modelId="{3C559C43-C928-4451-A54F-AEB99C373EBE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dirty="0" err="1" smtClean="0"/>
            <a:t>Fasilitasi</a:t>
          </a:r>
          <a:r>
            <a:rPr lang="en-US" sz="1600" dirty="0" smtClean="0"/>
            <a:t> </a:t>
          </a:r>
          <a:r>
            <a:rPr lang="en-US" sz="1600" dirty="0" err="1" smtClean="0"/>
            <a:t>peningkatan</a:t>
          </a:r>
          <a:r>
            <a:rPr lang="en-US" sz="1600" dirty="0" smtClean="0"/>
            <a:t> </a:t>
          </a:r>
          <a:r>
            <a:rPr lang="en-US" sz="1600" dirty="0" err="1" smtClean="0"/>
            <a:t>akses</a:t>
          </a:r>
          <a:r>
            <a:rPr lang="en-US" sz="1600" dirty="0" smtClean="0"/>
            <a:t> </a:t>
          </a:r>
          <a:r>
            <a:rPr lang="en-US" sz="1600" dirty="0" err="1"/>
            <a:t>penyehatan</a:t>
          </a:r>
          <a:r>
            <a:rPr lang="en-US" sz="1600" dirty="0"/>
            <a:t> </a:t>
          </a:r>
          <a:r>
            <a:rPr lang="en-US" sz="1600" dirty="0" err="1"/>
            <a:t>lingkungan</a:t>
          </a:r>
          <a:r>
            <a:rPr lang="en-US" sz="1600" dirty="0"/>
            <a:t> </a:t>
          </a:r>
        </a:p>
      </dgm:t>
    </dgm:pt>
    <dgm:pt modelId="{0E5F0BEC-BC40-4097-B5B0-E366232F5B98}" type="parTrans" cxnId="{76526BDF-B80F-4EB5-BCD4-BD57DE8D5FAC}">
      <dgm:prSet/>
      <dgm:spPr/>
      <dgm:t>
        <a:bodyPr/>
        <a:lstStyle/>
        <a:p>
          <a:endParaRPr lang="en-US" sz="4400"/>
        </a:p>
      </dgm:t>
    </dgm:pt>
    <dgm:pt modelId="{C4CA9C49-CACD-4DF3-A2C6-BE004B0841BB}" type="sibTrans" cxnId="{76526BDF-B80F-4EB5-BCD4-BD57DE8D5FAC}">
      <dgm:prSet/>
      <dgm:spPr/>
      <dgm:t>
        <a:bodyPr/>
        <a:lstStyle/>
        <a:p>
          <a:endParaRPr lang="en-US" sz="4400"/>
        </a:p>
      </dgm:t>
    </dgm:pt>
    <dgm:pt modelId="{36F16FB5-018F-4C08-9265-2B83125416C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/>
            <a:t>Inventarisasi</a:t>
          </a:r>
          <a:r>
            <a:rPr lang="es-ES" sz="1100" dirty="0"/>
            <a:t> </a:t>
          </a:r>
          <a:r>
            <a:rPr lang="es-ES" sz="1100" dirty="0" err="1" smtClean="0"/>
            <a:t>potensi</a:t>
          </a:r>
          <a:r>
            <a:rPr lang="es-ES" sz="1100" dirty="0" smtClean="0"/>
            <a:t> </a:t>
          </a:r>
          <a:r>
            <a:rPr lang="es-ES" sz="1100" dirty="0" err="1"/>
            <a:t>sumber</a:t>
          </a:r>
          <a:r>
            <a:rPr lang="es-ES" sz="1100" dirty="0"/>
            <a:t> </a:t>
          </a:r>
          <a:r>
            <a:rPr lang="es-ES" sz="1100" dirty="0" err="1"/>
            <a:t>sarana</a:t>
          </a:r>
          <a:r>
            <a:rPr lang="es-ES" sz="1100" dirty="0"/>
            <a:t> dan </a:t>
          </a:r>
          <a:r>
            <a:rPr lang="es-ES" sz="1100" dirty="0" err="1"/>
            <a:t>prasarana</a:t>
          </a:r>
          <a:r>
            <a:rPr lang="es-ES" sz="1100" dirty="0"/>
            <a:t> air </a:t>
          </a:r>
          <a:r>
            <a:rPr lang="es-ES" sz="1100" dirty="0" err="1"/>
            <a:t>minum</a:t>
          </a:r>
          <a:endParaRPr lang="en-US" sz="1100" dirty="0"/>
        </a:p>
      </dgm:t>
    </dgm:pt>
    <dgm:pt modelId="{BF021113-9DB1-491D-B4E6-D399AFABD8AC}" type="parTrans" cxnId="{775537A7-E3E8-4E54-8E4D-2A805E13B76A}">
      <dgm:prSet/>
      <dgm:spPr/>
      <dgm:t>
        <a:bodyPr/>
        <a:lstStyle/>
        <a:p>
          <a:endParaRPr lang="en-US" sz="4400"/>
        </a:p>
      </dgm:t>
    </dgm:pt>
    <dgm:pt modelId="{54636BF7-AC90-4BF4-A545-BC7E9FB1D967}" type="sibTrans" cxnId="{775537A7-E3E8-4E54-8E4D-2A805E13B76A}">
      <dgm:prSet/>
      <dgm:spPr/>
      <dgm:t>
        <a:bodyPr/>
        <a:lstStyle/>
        <a:p>
          <a:endParaRPr lang="en-US" sz="4400"/>
        </a:p>
      </dgm:t>
    </dgm:pt>
    <dgm:pt modelId="{CDEDA66A-D375-4CF3-903C-D9101551FFF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 smtClean="0"/>
            <a:t>Inventarisasi</a:t>
          </a:r>
          <a:r>
            <a:rPr lang="es-ES" sz="1100" dirty="0" smtClean="0"/>
            <a:t> data </a:t>
          </a:r>
          <a:r>
            <a:rPr lang="es-ES" sz="1100" dirty="0" err="1" smtClean="0"/>
            <a:t>kawasan</a:t>
          </a:r>
          <a:r>
            <a:rPr lang="es-ES" sz="1100" dirty="0" smtClean="0"/>
            <a:t> </a:t>
          </a:r>
          <a:r>
            <a:rPr lang="es-ES" sz="1100" dirty="0" err="1" smtClean="0"/>
            <a:t>rawan</a:t>
          </a:r>
          <a:r>
            <a:rPr lang="es-ES" sz="1100" dirty="0" smtClean="0"/>
            <a:t> </a:t>
          </a:r>
          <a:r>
            <a:rPr lang="es-ES" sz="1100" dirty="0" err="1" smtClean="0"/>
            <a:t>sanitasi</a:t>
          </a:r>
          <a:r>
            <a:rPr lang="es-ES" sz="1100" dirty="0" smtClean="0"/>
            <a:t> </a:t>
          </a:r>
          <a:r>
            <a:rPr lang="es-ES" sz="1100" dirty="0" err="1" smtClean="0"/>
            <a:t>lingkungan</a:t>
          </a:r>
          <a:endParaRPr lang="en-US" sz="1100" dirty="0"/>
        </a:p>
      </dgm:t>
    </dgm:pt>
    <dgm:pt modelId="{3413C129-FCA2-4A09-A5C9-23D204336234}" type="parTrans" cxnId="{FA28BFEE-B09B-4F25-8416-307E8242E1AF}">
      <dgm:prSet/>
      <dgm:spPr/>
      <dgm:t>
        <a:bodyPr/>
        <a:lstStyle/>
        <a:p>
          <a:endParaRPr lang="en-US" sz="4400"/>
        </a:p>
      </dgm:t>
    </dgm:pt>
    <dgm:pt modelId="{91639E6A-7CDC-4061-898B-43BC3A2C63C8}" type="sibTrans" cxnId="{FA28BFEE-B09B-4F25-8416-307E8242E1AF}">
      <dgm:prSet/>
      <dgm:spPr/>
      <dgm:t>
        <a:bodyPr/>
        <a:lstStyle/>
        <a:p>
          <a:endParaRPr lang="en-US" sz="4400"/>
        </a:p>
      </dgm:t>
    </dgm:pt>
    <dgm:pt modelId="{71DB552D-63C1-44A3-8055-A56564DC3DB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/>
            <a:t>perencanaan</a:t>
          </a:r>
          <a:r>
            <a:rPr lang="es-ES" sz="1100" dirty="0"/>
            <a:t>, </a:t>
          </a:r>
          <a:r>
            <a:rPr lang="es-ES" sz="1100" dirty="0" err="1"/>
            <a:t>pembangunan</a:t>
          </a:r>
          <a:r>
            <a:rPr lang="es-ES" sz="1100" dirty="0"/>
            <a:t> dan </a:t>
          </a:r>
          <a:r>
            <a:rPr lang="es-ES" sz="1100" dirty="0" err="1"/>
            <a:t>pengendalian</a:t>
          </a:r>
          <a:r>
            <a:rPr lang="es-ES" sz="1100" dirty="0"/>
            <a:t> </a:t>
          </a:r>
          <a:r>
            <a:rPr lang="es-ES" sz="1100" dirty="0" err="1"/>
            <a:t>program</a:t>
          </a:r>
          <a:r>
            <a:rPr lang="es-ES" sz="1100" dirty="0"/>
            <a:t> </a:t>
          </a:r>
          <a:r>
            <a:rPr lang="es-ES" sz="1100" dirty="0" err="1"/>
            <a:t>pengembangan</a:t>
          </a:r>
          <a:r>
            <a:rPr lang="es-ES" sz="1100" dirty="0"/>
            <a:t> </a:t>
          </a:r>
          <a:r>
            <a:rPr lang="es-ES" sz="1100" dirty="0" err="1"/>
            <a:t>sarana</a:t>
          </a:r>
          <a:r>
            <a:rPr lang="es-ES" sz="1100" dirty="0"/>
            <a:t> dan </a:t>
          </a:r>
          <a:r>
            <a:rPr lang="es-ES" sz="1100" dirty="0" err="1"/>
            <a:t>prasarana</a:t>
          </a:r>
          <a:r>
            <a:rPr lang="es-ES" sz="1100" dirty="0"/>
            <a:t> air </a:t>
          </a:r>
          <a:r>
            <a:rPr lang="es-ES" sz="1100" dirty="0" err="1"/>
            <a:t>minum</a:t>
          </a:r>
          <a:endParaRPr lang="en-US" sz="1100" dirty="0"/>
        </a:p>
      </dgm:t>
    </dgm:pt>
    <dgm:pt modelId="{420D3564-239F-48C8-BC05-84E0C4C9C4B1}" type="parTrans" cxnId="{ABEFE9F8-888E-47FC-A949-07B95BAFCFB9}">
      <dgm:prSet/>
      <dgm:spPr/>
      <dgm:t>
        <a:bodyPr/>
        <a:lstStyle/>
        <a:p>
          <a:endParaRPr lang="en-US" sz="4400"/>
        </a:p>
      </dgm:t>
    </dgm:pt>
    <dgm:pt modelId="{5291A009-ECB5-4E4A-83AE-568A5A53DD98}" type="sibTrans" cxnId="{ABEFE9F8-888E-47FC-A949-07B95BAFCFB9}">
      <dgm:prSet/>
      <dgm:spPr/>
      <dgm:t>
        <a:bodyPr/>
        <a:lstStyle/>
        <a:p>
          <a:endParaRPr lang="en-US" sz="4400"/>
        </a:p>
      </dgm:t>
    </dgm:pt>
    <dgm:pt modelId="{9B88986C-233D-439C-A1D3-768D1A24A46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 smtClean="0"/>
            <a:t>Pengawasan</a:t>
          </a:r>
          <a:r>
            <a:rPr lang="es-ES" sz="1100" dirty="0" smtClean="0"/>
            <a:t> </a:t>
          </a:r>
          <a:r>
            <a:rPr lang="es-ES" sz="1100" dirty="0" err="1" smtClean="0"/>
            <a:t>rehabilitasi</a:t>
          </a:r>
          <a:r>
            <a:rPr lang="es-ES" sz="1100" dirty="0" smtClean="0"/>
            <a:t> dan </a:t>
          </a:r>
          <a:r>
            <a:rPr lang="es-ES" sz="1100" dirty="0" err="1" smtClean="0"/>
            <a:t>pengendalian</a:t>
          </a:r>
          <a:r>
            <a:rPr lang="es-ES" sz="1100" dirty="0" smtClean="0"/>
            <a:t>  </a:t>
          </a:r>
          <a:r>
            <a:rPr lang="es-ES" sz="1100" dirty="0" err="1" smtClean="0"/>
            <a:t>pengelolaan</a:t>
          </a:r>
          <a:r>
            <a:rPr lang="es-ES" sz="1100" dirty="0" smtClean="0"/>
            <a:t> </a:t>
          </a:r>
          <a:r>
            <a:rPr lang="es-ES" sz="1100" dirty="0" err="1" smtClean="0"/>
            <a:t>sarana</a:t>
          </a:r>
          <a:r>
            <a:rPr lang="es-ES" sz="1100" dirty="0" smtClean="0"/>
            <a:t> air </a:t>
          </a:r>
          <a:r>
            <a:rPr lang="es-ES" sz="1100" dirty="0" err="1"/>
            <a:t>minum</a:t>
          </a:r>
          <a:endParaRPr lang="en-US" sz="1100" dirty="0"/>
        </a:p>
      </dgm:t>
    </dgm:pt>
    <dgm:pt modelId="{C0E64EAF-2270-49AD-BE35-CFD2870D6E39}" type="parTrans" cxnId="{B5AE73C5-5429-4FCD-85A0-85B2ABF7258F}">
      <dgm:prSet/>
      <dgm:spPr/>
      <dgm:t>
        <a:bodyPr/>
        <a:lstStyle/>
        <a:p>
          <a:endParaRPr lang="en-US" sz="4400"/>
        </a:p>
      </dgm:t>
    </dgm:pt>
    <dgm:pt modelId="{4482C820-8C61-4511-BABA-0F84094DD33D}" type="sibTrans" cxnId="{B5AE73C5-5429-4FCD-85A0-85B2ABF7258F}">
      <dgm:prSet/>
      <dgm:spPr/>
      <dgm:t>
        <a:bodyPr/>
        <a:lstStyle/>
        <a:p>
          <a:endParaRPr lang="en-US" sz="4400"/>
        </a:p>
      </dgm:t>
    </dgm:pt>
    <dgm:pt modelId="{31B2E47B-3071-4C2B-9B0A-00B22385D88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100" dirty="0" err="1" smtClean="0"/>
            <a:t>fasilitasi</a:t>
          </a:r>
          <a:r>
            <a:rPr lang="en-US" sz="1100" dirty="0" smtClean="0"/>
            <a:t> </a:t>
          </a:r>
          <a:r>
            <a:rPr lang="en-US" sz="1100" dirty="0" err="1"/>
            <a:t>pembinaan</a:t>
          </a:r>
          <a:r>
            <a:rPr lang="en-US" sz="1100" dirty="0"/>
            <a:t>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 smtClean="0"/>
            <a:t>peningkatan</a:t>
          </a:r>
          <a:r>
            <a:rPr lang="en-US" sz="1100" dirty="0" smtClean="0"/>
            <a:t> </a:t>
          </a:r>
          <a:r>
            <a:rPr lang="en-US" sz="1100" dirty="0" err="1" smtClean="0"/>
            <a:t>kapasitas</a:t>
          </a:r>
          <a:r>
            <a:rPr lang="en-US" sz="1100" dirty="0" smtClean="0"/>
            <a:t> </a:t>
          </a:r>
          <a:r>
            <a:rPr lang="en-US" sz="1100" dirty="0" err="1" smtClean="0"/>
            <a:t>pengelola</a:t>
          </a:r>
          <a:r>
            <a:rPr lang="en-US" sz="1100" dirty="0" smtClean="0"/>
            <a:t> </a:t>
          </a:r>
          <a:r>
            <a:rPr lang="en-US" sz="1100" dirty="0" err="1" smtClean="0"/>
            <a:t>sarana</a:t>
          </a:r>
          <a:r>
            <a:rPr lang="en-US" sz="1100" dirty="0" smtClean="0"/>
            <a:t> air </a:t>
          </a:r>
          <a:r>
            <a:rPr lang="en-US" sz="1100" dirty="0" err="1" smtClean="0"/>
            <a:t>minum</a:t>
          </a:r>
          <a:endParaRPr lang="en-US" sz="1100" dirty="0"/>
        </a:p>
      </dgm:t>
    </dgm:pt>
    <dgm:pt modelId="{0B77B3BC-6D24-4229-ACB9-C6FBE7354B0D}" type="parTrans" cxnId="{B28C7B0C-9A0B-49FA-B4A0-0E910D13AED7}">
      <dgm:prSet/>
      <dgm:spPr/>
      <dgm:t>
        <a:bodyPr/>
        <a:lstStyle/>
        <a:p>
          <a:endParaRPr lang="en-US" sz="4400"/>
        </a:p>
      </dgm:t>
    </dgm:pt>
    <dgm:pt modelId="{0CBAFC09-1234-4F48-BF05-C5DFB36D3DC4}" type="sibTrans" cxnId="{B28C7B0C-9A0B-49FA-B4A0-0E910D13AED7}">
      <dgm:prSet/>
      <dgm:spPr/>
      <dgm:t>
        <a:bodyPr/>
        <a:lstStyle/>
        <a:p>
          <a:endParaRPr lang="en-US" sz="4400"/>
        </a:p>
      </dgm:t>
    </dgm:pt>
    <dgm:pt modelId="{1CDAC97D-431C-42C7-A3B3-E290F5612D9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/>
            <a:t>pembangunan</a:t>
          </a:r>
          <a:r>
            <a:rPr lang="es-ES" sz="1100" dirty="0"/>
            <a:t> </a:t>
          </a:r>
          <a:r>
            <a:rPr lang="es-ES" sz="1100" dirty="0" err="1" smtClean="0"/>
            <a:t>prasarana</a:t>
          </a:r>
          <a:r>
            <a:rPr lang="es-ES" sz="1100" dirty="0" smtClean="0"/>
            <a:t> </a:t>
          </a:r>
          <a:r>
            <a:rPr lang="es-ES" sz="1100" dirty="0"/>
            <a:t>dan </a:t>
          </a:r>
          <a:r>
            <a:rPr lang="es-ES" sz="1100" dirty="0" err="1"/>
            <a:t>sarana</a:t>
          </a:r>
          <a:r>
            <a:rPr lang="es-ES" sz="1100" dirty="0"/>
            <a:t> </a:t>
          </a:r>
          <a:r>
            <a:rPr lang="es-ES" sz="1100" dirty="0" err="1"/>
            <a:t>penyehatan</a:t>
          </a:r>
          <a:r>
            <a:rPr lang="es-ES" sz="1100" dirty="0"/>
            <a:t> </a:t>
          </a:r>
          <a:r>
            <a:rPr lang="es-ES" sz="1100" dirty="0" err="1"/>
            <a:t>lingkungan</a:t>
          </a:r>
          <a:r>
            <a:rPr lang="es-ES" sz="1100" dirty="0"/>
            <a:t> </a:t>
          </a:r>
          <a:r>
            <a:rPr lang="es-ES" sz="1100" dirty="0" err="1"/>
            <a:t>permukiman</a:t>
          </a:r>
          <a:endParaRPr lang="en-US" sz="1100" dirty="0"/>
        </a:p>
      </dgm:t>
    </dgm:pt>
    <dgm:pt modelId="{4464A88B-6FDF-4D64-9602-9CA93DC7E746}" type="parTrans" cxnId="{AEE67FB7-2A31-4BF5-90C1-C031384B410C}">
      <dgm:prSet/>
      <dgm:spPr/>
      <dgm:t>
        <a:bodyPr/>
        <a:lstStyle/>
        <a:p>
          <a:endParaRPr lang="en-US" sz="4400"/>
        </a:p>
      </dgm:t>
    </dgm:pt>
    <dgm:pt modelId="{BBA94303-F26E-47B7-AD96-4188F5D3B5E5}" type="sibTrans" cxnId="{AEE67FB7-2A31-4BF5-90C1-C031384B410C}">
      <dgm:prSet/>
      <dgm:spPr/>
      <dgm:t>
        <a:bodyPr/>
        <a:lstStyle/>
        <a:p>
          <a:endParaRPr lang="en-US" sz="4400"/>
        </a:p>
      </dgm:t>
    </dgm:pt>
    <dgm:pt modelId="{479DEFD7-036F-449D-A36A-139A66A01E5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100" dirty="0" err="1" smtClean="0"/>
            <a:t>pengawasan</a:t>
          </a:r>
          <a:r>
            <a:rPr lang="es-ES" sz="1100" dirty="0" smtClean="0"/>
            <a:t>, </a:t>
          </a:r>
          <a:r>
            <a:rPr lang="es-ES" sz="1100" dirty="0" err="1" smtClean="0"/>
            <a:t>pengendalian</a:t>
          </a:r>
          <a:r>
            <a:rPr lang="es-ES" sz="1100" dirty="0"/>
            <a:t>, </a:t>
          </a:r>
          <a:r>
            <a:rPr lang="en-US" sz="1100" dirty="0" err="1" smtClean="0"/>
            <a:t>pembinaan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peningkatan</a:t>
          </a:r>
          <a:r>
            <a:rPr lang="en-US" sz="1100" dirty="0" smtClean="0"/>
            <a:t> </a:t>
          </a:r>
          <a:r>
            <a:rPr lang="en-US" sz="1100" dirty="0" err="1" smtClean="0"/>
            <a:t>kapasitas</a:t>
          </a:r>
          <a:r>
            <a:rPr lang="en-US" sz="1100" dirty="0" smtClean="0"/>
            <a:t> </a:t>
          </a:r>
          <a:r>
            <a:rPr lang="en-US" sz="1100" dirty="0" err="1" smtClean="0"/>
            <a:t>pengelola</a:t>
          </a:r>
          <a:r>
            <a:rPr lang="en-US" sz="1100" dirty="0" smtClean="0"/>
            <a:t> </a:t>
          </a:r>
          <a:r>
            <a:rPr lang="en-US" sz="1100" dirty="0" err="1" smtClean="0"/>
            <a:t>sarana</a:t>
          </a:r>
          <a:r>
            <a:rPr lang="en-US" sz="1100" dirty="0" smtClean="0"/>
            <a:t> </a:t>
          </a:r>
          <a:r>
            <a:rPr lang="en-US" sz="1100" dirty="0" err="1" smtClean="0"/>
            <a:t>penyehatan</a:t>
          </a:r>
          <a:r>
            <a:rPr lang="en-US" sz="1100" dirty="0" smtClean="0"/>
            <a:t> </a:t>
          </a:r>
          <a:r>
            <a:rPr lang="en-US" sz="1100" smtClean="0"/>
            <a:t>lingkungan</a:t>
          </a:r>
          <a:endParaRPr lang="en-US" sz="1100" dirty="0"/>
        </a:p>
      </dgm:t>
    </dgm:pt>
    <dgm:pt modelId="{C0284096-8AE2-4020-B7E1-52E0B47FC694}" type="parTrans" cxnId="{46D57152-9137-4B7E-A029-4122C11D5947}">
      <dgm:prSet/>
      <dgm:spPr/>
      <dgm:t>
        <a:bodyPr/>
        <a:lstStyle/>
        <a:p>
          <a:endParaRPr lang="en-US" sz="4400"/>
        </a:p>
      </dgm:t>
    </dgm:pt>
    <dgm:pt modelId="{D43A4425-41B2-4611-9B66-BAAB38DC1E6C}" type="sibTrans" cxnId="{46D57152-9137-4B7E-A029-4122C11D5947}">
      <dgm:prSet/>
      <dgm:spPr/>
      <dgm:t>
        <a:bodyPr/>
        <a:lstStyle/>
        <a:p>
          <a:endParaRPr lang="en-US" sz="4400"/>
        </a:p>
      </dgm:t>
    </dgm:pt>
    <dgm:pt modelId="{1C3F7FFA-31F0-4C08-8358-0219DDEED88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dirty="0"/>
            <a:t>Pembangunan </a:t>
          </a:r>
          <a:r>
            <a:rPr lang="en-US" sz="1400" dirty="0" err="1"/>
            <a:t>Sarana</a:t>
          </a:r>
          <a:r>
            <a:rPr lang="en-US" sz="1400" dirty="0"/>
            <a:t> &amp; </a:t>
          </a:r>
          <a:r>
            <a:rPr lang="en-US" sz="1400" dirty="0" err="1"/>
            <a:t>Prasarana</a:t>
          </a:r>
          <a:r>
            <a:rPr lang="en-US" sz="1400" dirty="0"/>
            <a:t> </a:t>
          </a:r>
          <a:r>
            <a:rPr lang="en-US" sz="1400" dirty="0" err="1"/>
            <a:t>Penyehatan</a:t>
          </a:r>
          <a:r>
            <a:rPr lang="en-US" sz="1400" dirty="0"/>
            <a:t> </a:t>
          </a:r>
          <a:r>
            <a:rPr lang="en-US" sz="1400" dirty="0" err="1"/>
            <a:t>Lingkungan</a:t>
          </a:r>
          <a:endParaRPr lang="en-US" sz="1400" dirty="0"/>
        </a:p>
      </dgm:t>
    </dgm:pt>
    <dgm:pt modelId="{F828ADB0-0521-45AA-9E7E-CB8E5E30F3CD}" type="sibTrans" cxnId="{C49947D4-8C8C-44F3-A276-1D1DD32BC99E}">
      <dgm:prSet/>
      <dgm:spPr/>
      <dgm:t>
        <a:bodyPr/>
        <a:lstStyle/>
        <a:p>
          <a:endParaRPr lang="en-US" sz="4400"/>
        </a:p>
      </dgm:t>
    </dgm:pt>
    <dgm:pt modelId="{E149E09D-5ADD-4939-881C-210BFC54ABD7}" type="parTrans" cxnId="{C49947D4-8C8C-44F3-A276-1D1DD32BC99E}">
      <dgm:prSet/>
      <dgm:spPr/>
      <dgm:t>
        <a:bodyPr/>
        <a:lstStyle/>
        <a:p>
          <a:endParaRPr lang="en-US" sz="4400"/>
        </a:p>
      </dgm:t>
    </dgm:pt>
    <dgm:pt modelId="{4E1F81F3-4000-4A5D-98B2-D1FF8675C941}" type="pres">
      <dgm:prSet presAssocID="{B108624E-8D48-4B50-9680-826A326AE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CD4D7-F9C9-4696-A87A-09BDF64044FB}" type="pres">
      <dgm:prSet presAssocID="{B336F230-A11D-4C68-9616-52AB7FE3D4D6}" presName="hierRoot1" presStyleCnt="0"/>
      <dgm:spPr/>
    </dgm:pt>
    <dgm:pt modelId="{20757AA7-7AD1-44F5-ACF9-11A0F9E8A07E}" type="pres">
      <dgm:prSet presAssocID="{B336F230-A11D-4C68-9616-52AB7FE3D4D6}" presName="composite" presStyleCnt="0"/>
      <dgm:spPr/>
    </dgm:pt>
    <dgm:pt modelId="{391BC557-8FC6-4C3F-A287-2E2469F062BF}" type="pres">
      <dgm:prSet presAssocID="{B336F230-A11D-4C68-9616-52AB7FE3D4D6}" presName="background" presStyleLbl="node0" presStyleIdx="0" presStyleCnt="1"/>
      <dgm:spPr/>
    </dgm:pt>
    <dgm:pt modelId="{A79A4C50-132E-47F9-9426-09E5417D4C27}" type="pres">
      <dgm:prSet presAssocID="{B336F230-A11D-4C68-9616-52AB7FE3D4D6}" presName="text" presStyleLbl="fgAcc0" presStyleIdx="0" presStyleCnt="1" custScaleX="2000000" custScaleY="1254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ED1C-819C-42F8-8180-83B238D31F4A}" type="pres">
      <dgm:prSet presAssocID="{B336F230-A11D-4C68-9616-52AB7FE3D4D6}" presName="hierChild2" presStyleCnt="0"/>
      <dgm:spPr/>
    </dgm:pt>
    <dgm:pt modelId="{26A61992-6E5E-41D4-B0BE-9BBF37A2A680}" type="pres">
      <dgm:prSet presAssocID="{DC798738-225D-4675-B715-4D6C184BD84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BBBB36-A3C3-42D7-9EE7-DCC5532BA266}" type="pres">
      <dgm:prSet presAssocID="{AA6D502A-0EA0-4EC4-81CA-41905C7E050C}" presName="hierRoot2" presStyleCnt="0"/>
      <dgm:spPr/>
    </dgm:pt>
    <dgm:pt modelId="{D68E88DC-6A20-479B-A0AB-28C626CD8944}" type="pres">
      <dgm:prSet presAssocID="{AA6D502A-0EA0-4EC4-81CA-41905C7E050C}" presName="composite2" presStyleCnt="0"/>
      <dgm:spPr/>
    </dgm:pt>
    <dgm:pt modelId="{E4ECA534-56CB-431F-9DF9-F4951607F69E}" type="pres">
      <dgm:prSet presAssocID="{AA6D502A-0EA0-4EC4-81CA-41905C7E050C}" presName="background2" presStyleLbl="node2" presStyleIdx="0" presStyleCnt="2"/>
      <dgm:spPr/>
    </dgm:pt>
    <dgm:pt modelId="{967EE0C8-3CBF-45E6-B172-B195D5AAFA33}" type="pres">
      <dgm:prSet presAssocID="{AA6D502A-0EA0-4EC4-81CA-41905C7E050C}" presName="text2" presStyleLbl="fgAcc2" presStyleIdx="0" presStyleCnt="2" custScaleX="2000000" custScaleY="770898" custLinFactNeighborX="-12359" custLinFactNeighborY="93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BA240-1616-45DF-A2DE-70F115466F85}" type="pres">
      <dgm:prSet presAssocID="{AA6D502A-0EA0-4EC4-81CA-41905C7E050C}" presName="hierChild3" presStyleCnt="0"/>
      <dgm:spPr/>
    </dgm:pt>
    <dgm:pt modelId="{4E084B2A-5814-49B0-89DA-FC47DCA69298}" type="pres">
      <dgm:prSet presAssocID="{35781BB8-21E7-45D3-B67F-28B5BFA5D6B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98B5B7E-9708-4BE6-BF5F-EA595C7FD8C8}" type="pres">
      <dgm:prSet presAssocID="{C28E5657-3C1D-45B7-832A-5F2EF5D75983}" presName="hierRoot3" presStyleCnt="0"/>
      <dgm:spPr/>
    </dgm:pt>
    <dgm:pt modelId="{27FEA185-9DD4-4BC7-BB86-EB794C728F92}" type="pres">
      <dgm:prSet presAssocID="{C28E5657-3C1D-45B7-832A-5F2EF5D75983}" presName="composite3" presStyleCnt="0"/>
      <dgm:spPr/>
    </dgm:pt>
    <dgm:pt modelId="{5DE633E4-42A3-40BD-89D2-530224DD0A1F}" type="pres">
      <dgm:prSet presAssocID="{C28E5657-3C1D-45B7-832A-5F2EF5D75983}" presName="background3" presStyleLbl="node3" presStyleIdx="0" presStyleCnt="2"/>
      <dgm:spPr/>
    </dgm:pt>
    <dgm:pt modelId="{7C5CF0F1-F502-4391-BBFB-816103433BFC}" type="pres">
      <dgm:prSet presAssocID="{C28E5657-3C1D-45B7-832A-5F2EF5D75983}" presName="text3" presStyleLbl="fgAcc3" presStyleIdx="0" presStyleCnt="2" custScaleX="2000000" custScaleY="631803" custLinFactY="11119" custLinFactNeighborX="-1235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1FB5C-52A9-4040-B143-DAE725573F76}" type="pres">
      <dgm:prSet presAssocID="{C28E5657-3C1D-45B7-832A-5F2EF5D75983}" presName="hierChild4" presStyleCnt="0"/>
      <dgm:spPr/>
    </dgm:pt>
    <dgm:pt modelId="{31758B42-DFAE-4AF2-B3E2-4CDFF4F8A879}" type="pres">
      <dgm:prSet presAssocID="{BF021113-9DB1-491D-B4E6-D399AFABD8AC}" presName="Name23" presStyleLbl="parChTrans1D4" presStyleIdx="0" presStyleCnt="7"/>
      <dgm:spPr/>
      <dgm:t>
        <a:bodyPr/>
        <a:lstStyle/>
        <a:p>
          <a:endParaRPr lang="en-US"/>
        </a:p>
      </dgm:t>
    </dgm:pt>
    <dgm:pt modelId="{7EB2A7B3-1CF7-4BBA-AA1C-44F40F528FD4}" type="pres">
      <dgm:prSet presAssocID="{36F16FB5-018F-4C08-9265-2B83125416CA}" presName="hierRoot4" presStyleCnt="0"/>
      <dgm:spPr/>
    </dgm:pt>
    <dgm:pt modelId="{C5570A9A-86F6-4669-A08E-015268C61217}" type="pres">
      <dgm:prSet presAssocID="{36F16FB5-018F-4C08-9265-2B83125416CA}" presName="composite4" presStyleCnt="0"/>
      <dgm:spPr/>
    </dgm:pt>
    <dgm:pt modelId="{672F981E-7FD9-462E-A2F3-98139DF557C0}" type="pres">
      <dgm:prSet presAssocID="{36F16FB5-018F-4C08-9265-2B83125416CA}" presName="background4" presStyleLbl="node4" presStyleIdx="0" presStyleCnt="7"/>
      <dgm:spPr/>
    </dgm:pt>
    <dgm:pt modelId="{75B6E79F-3507-4EA8-A1EC-B95BD722079F}" type="pres">
      <dgm:prSet presAssocID="{36F16FB5-018F-4C08-9265-2B83125416CA}" presName="text4" presStyleLbl="fgAcc4" presStyleIdx="0" presStyleCnt="7" custScaleX="2000000" custScaleY="786564" custLinFactY="490736" custLinFactNeighborX="16555" custLinFactNeighborY="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3EEFD-1E87-488E-9863-BDC5177BBC7E}" type="pres">
      <dgm:prSet presAssocID="{36F16FB5-018F-4C08-9265-2B83125416CA}" presName="hierChild5" presStyleCnt="0"/>
      <dgm:spPr/>
    </dgm:pt>
    <dgm:pt modelId="{0AFBBD7A-99A6-4E10-B9B1-6CD5B5FDFAF2}" type="pres">
      <dgm:prSet presAssocID="{420D3564-239F-48C8-BC05-84E0C4C9C4B1}" presName="Name23" presStyleLbl="parChTrans1D4" presStyleIdx="1" presStyleCnt="7"/>
      <dgm:spPr/>
      <dgm:t>
        <a:bodyPr/>
        <a:lstStyle/>
        <a:p>
          <a:endParaRPr lang="en-US"/>
        </a:p>
      </dgm:t>
    </dgm:pt>
    <dgm:pt modelId="{9D0B9E33-40AF-4A27-9086-1A4412678A9E}" type="pres">
      <dgm:prSet presAssocID="{71DB552D-63C1-44A3-8055-A56564DC3DB9}" presName="hierRoot4" presStyleCnt="0"/>
      <dgm:spPr/>
    </dgm:pt>
    <dgm:pt modelId="{03328F22-649E-44A0-A983-4369F9A5ACEE}" type="pres">
      <dgm:prSet presAssocID="{71DB552D-63C1-44A3-8055-A56564DC3DB9}" presName="composite4" presStyleCnt="0"/>
      <dgm:spPr/>
    </dgm:pt>
    <dgm:pt modelId="{44806BF0-EC5F-447A-A1D8-51F2BAC5E435}" type="pres">
      <dgm:prSet presAssocID="{71DB552D-63C1-44A3-8055-A56564DC3DB9}" presName="background4" presStyleLbl="node4" presStyleIdx="1" presStyleCnt="7"/>
      <dgm:spPr/>
    </dgm:pt>
    <dgm:pt modelId="{5BA973BC-1E67-4DF2-9155-BDB9B6B16961}" type="pres">
      <dgm:prSet presAssocID="{71DB552D-63C1-44A3-8055-A56564DC3DB9}" presName="text4" presStyleLbl="fgAcc4" presStyleIdx="1" presStyleCnt="7" custScaleX="2000000" custScaleY="770289" custLinFactY="-308300" custLinFactNeighborX="16555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302EDE-7501-48FA-8688-AD5B7EE6BAEB}" type="pres">
      <dgm:prSet presAssocID="{71DB552D-63C1-44A3-8055-A56564DC3DB9}" presName="hierChild5" presStyleCnt="0"/>
      <dgm:spPr/>
    </dgm:pt>
    <dgm:pt modelId="{F819F45B-6CBD-40A2-8F81-4E042F922EC8}" type="pres">
      <dgm:prSet presAssocID="{0B77B3BC-6D24-4229-ACB9-C6FBE7354B0D}" presName="Name23" presStyleLbl="parChTrans1D4" presStyleIdx="2" presStyleCnt="7"/>
      <dgm:spPr/>
      <dgm:t>
        <a:bodyPr/>
        <a:lstStyle/>
        <a:p>
          <a:endParaRPr lang="en-US"/>
        </a:p>
      </dgm:t>
    </dgm:pt>
    <dgm:pt modelId="{06487222-D337-4E50-BB67-8981F3768697}" type="pres">
      <dgm:prSet presAssocID="{31B2E47B-3071-4C2B-9B0A-00B22385D884}" presName="hierRoot4" presStyleCnt="0"/>
      <dgm:spPr/>
    </dgm:pt>
    <dgm:pt modelId="{E697E42A-5B65-48DD-9514-863455DE9009}" type="pres">
      <dgm:prSet presAssocID="{31B2E47B-3071-4C2B-9B0A-00B22385D884}" presName="composite4" presStyleCnt="0"/>
      <dgm:spPr/>
    </dgm:pt>
    <dgm:pt modelId="{8B31167F-CD79-4AE1-97FD-2985787FC662}" type="pres">
      <dgm:prSet presAssocID="{31B2E47B-3071-4C2B-9B0A-00B22385D884}" presName="background4" presStyleLbl="node4" presStyleIdx="2" presStyleCnt="7"/>
      <dgm:spPr/>
    </dgm:pt>
    <dgm:pt modelId="{89C21905-1F44-4760-8FEF-ADAAB15B64D2}" type="pres">
      <dgm:prSet presAssocID="{31B2E47B-3071-4C2B-9B0A-00B22385D884}" presName="text4" presStyleLbl="fgAcc4" presStyleIdx="2" presStyleCnt="7" custScaleX="2000000" custScaleY="626768" custLinFactY="500000" custLinFactNeighborX="20966" custLinFactNeighborY="5418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B41B5-FB4E-463F-AB53-17A059B5CA91}" type="pres">
      <dgm:prSet presAssocID="{31B2E47B-3071-4C2B-9B0A-00B22385D884}" presName="hierChild5" presStyleCnt="0"/>
      <dgm:spPr/>
    </dgm:pt>
    <dgm:pt modelId="{049E01EE-1725-404C-B76D-10ED078229ED}" type="pres">
      <dgm:prSet presAssocID="{C0E64EAF-2270-49AD-BE35-CFD2870D6E39}" presName="Name23" presStyleLbl="parChTrans1D4" presStyleIdx="3" presStyleCnt="7"/>
      <dgm:spPr/>
      <dgm:t>
        <a:bodyPr/>
        <a:lstStyle/>
        <a:p>
          <a:endParaRPr lang="en-US"/>
        </a:p>
      </dgm:t>
    </dgm:pt>
    <dgm:pt modelId="{CFE17902-1826-4A31-9CA3-0F2A479B4A68}" type="pres">
      <dgm:prSet presAssocID="{9B88986C-233D-439C-A1D3-768D1A24A46D}" presName="hierRoot4" presStyleCnt="0"/>
      <dgm:spPr/>
    </dgm:pt>
    <dgm:pt modelId="{C3FE61AB-8F43-4C8C-BA67-1AC7FDBF4BBE}" type="pres">
      <dgm:prSet presAssocID="{9B88986C-233D-439C-A1D3-768D1A24A46D}" presName="composite4" presStyleCnt="0"/>
      <dgm:spPr/>
    </dgm:pt>
    <dgm:pt modelId="{C84B2F53-B027-4016-BDC0-F86FF36C9AE7}" type="pres">
      <dgm:prSet presAssocID="{9B88986C-233D-439C-A1D3-768D1A24A46D}" presName="background4" presStyleLbl="node4" presStyleIdx="3" presStyleCnt="7"/>
      <dgm:spPr/>
    </dgm:pt>
    <dgm:pt modelId="{08BF2543-1137-4387-A680-E338C20BBC9F}" type="pres">
      <dgm:prSet presAssocID="{9B88986C-233D-439C-A1D3-768D1A24A46D}" presName="text4" presStyleLbl="fgAcc4" presStyleIdx="3" presStyleCnt="7" custScaleX="2000000" custScaleY="742129" custLinFactY="-200000" custLinFactNeighborX="20966" custLinFactNeighborY="-272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35BB9-81D0-49AE-BF58-C5B197079B38}" type="pres">
      <dgm:prSet presAssocID="{9B88986C-233D-439C-A1D3-768D1A24A46D}" presName="hierChild5" presStyleCnt="0"/>
      <dgm:spPr/>
    </dgm:pt>
    <dgm:pt modelId="{91BBEA57-4AEF-41A0-B43C-066B61AA5273}" type="pres">
      <dgm:prSet presAssocID="{E149E09D-5ADD-4939-881C-210BFC54ABD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064A55-8AF8-4A14-8EDA-159E3212FF35}" type="pres">
      <dgm:prSet presAssocID="{1C3F7FFA-31F0-4C08-8358-0219DDEED88F}" presName="hierRoot2" presStyleCnt="0"/>
      <dgm:spPr/>
    </dgm:pt>
    <dgm:pt modelId="{7244D3AA-A797-4E50-AA3A-E7DA368B7F4A}" type="pres">
      <dgm:prSet presAssocID="{1C3F7FFA-31F0-4C08-8358-0219DDEED88F}" presName="composite2" presStyleCnt="0"/>
      <dgm:spPr/>
    </dgm:pt>
    <dgm:pt modelId="{43BDD50E-EC49-4B02-914F-00F118A75A3A}" type="pres">
      <dgm:prSet presAssocID="{1C3F7FFA-31F0-4C08-8358-0219DDEED88F}" presName="background2" presStyleLbl="node2" presStyleIdx="1" presStyleCnt="2"/>
      <dgm:spPr/>
    </dgm:pt>
    <dgm:pt modelId="{27DD2251-47EF-4811-8FC7-1BF720B751DF}" type="pres">
      <dgm:prSet presAssocID="{1C3F7FFA-31F0-4C08-8358-0219DDEED88F}" presName="text2" presStyleLbl="fgAcc2" presStyleIdx="1" presStyleCnt="2" custScaleX="2000000" custScaleY="770898" custLinFactNeighborX="-25082" custLinFactNeighborY="99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099D4-9C74-43A8-A728-B0F4283FD0D2}" type="pres">
      <dgm:prSet presAssocID="{1C3F7FFA-31F0-4C08-8358-0219DDEED88F}" presName="hierChild3" presStyleCnt="0"/>
      <dgm:spPr/>
    </dgm:pt>
    <dgm:pt modelId="{010B64E8-CF6C-4073-9059-A4E74FCFAD86}" type="pres">
      <dgm:prSet presAssocID="{0E5F0BEC-BC40-4097-B5B0-E366232F5B9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8A71352-E838-46A6-A35A-86F0AE4F43AB}" type="pres">
      <dgm:prSet presAssocID="{3C559C43-C928-4451-A54F-AEB99C373EBE}" presName="hierRoot3" presStyleCnt="0"/>
      <dgm:spPr/>
    </dgm:pt>
    <dgm:pt modelId="{4F18E3CC-9E2D-4B92-AAE3-779170982DB4}" type="pres">
      <dgm:prSet presAssocID="{3C559C43-C928-4451-A54F-AEB99C373EBE}" presName="composite3" presStyleCnt="0"/>
      <dgm:spPr/>
    </dgm:pt>
    <dgm:pt modelId="{E00467F9-97AC-4ABB-A9DD-553870C9152E}" type="pres">
      <dgm:prSet presAssocID="{3C559C43-C928-4451-A54F-AEB99C373EBE}" presName="background3" presStyleLbl="node3" presStyleIdx="1" presStyleCnt="2"/>
      <dgm:spPr/>
    </dgm:pt>
    <dgm:pt modelId="{70FC8F86-61A4-4CE7-A4D7-3F92332E14C7}" type="pres">
      <dgm:prSet presAssocID="{3C559C43-C928-4451-A54F-AEB99C373EBE}" presName="text3" presStyleLbl="fgAcc3" presStyleIdx="1" presStyleCnt="2" custScaleX="2000000" custScaleY="618186" custLinFactY="20233" custLinFactNeighborX="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3EB710-20C0-4EF3-9157-08E96AE821B1}" type="pres">
      <dgm:prSet presAssocID="{3C559C43-C928-4451-A54F-AEB99C373EBE}" presName="hierChild4" presStyleCnt="0"/>
      <dgm:spPr/>
    </dgm:pt>
    <dgm:pt modelId="{55D0F280-141A-4CC7-9D3A-A1E94B16406E}" type="pres">
      <dgm:prSet presAssocID="{3413C129-FCA2-4A09-A5C9-23D204336234}" presName="Name23" presStyleLbl="parChTrans1D4" presStyleIdx="4" presStyleCnt="7"/>
      <dgm:spPr/>
      <dgm:t>
        <a:bodyPr/>
        <a:lstStyle/>
        <a:p>
          <a:endParaRPr lang="en-US"/>
        </a:p>
      </dgm:t>
    </dgm:pt>
    <dgm:pt modelId="{050B009E-2356-490D-B890-72A0B38803E7}" type="pres">
      <dgm:prSet presAssocID="{CDEDA66A-D375-4CF3-903C-D9101551FFFD}" presName="hierRoot4" presStyleCnt="0"/>
      <dgm:spPr/>
    </dgm:pt>
    <dgm:pt modelId="{0AD2177D-5F08-40B8-8E9E-217E797EEBA8}" type="pres">
      <dgm:prSet presAssocID="{CDEDA66A-D375-4CF3-903C-D9101551FFFD}" presName="composite4" presStyleCnt="0"/>
      <dgm:spPr/>
    </dgm:pt>
    <dgm:pt modelId="{32A77DA3-E053-4739-976F-3440EBCC8FD5}" type="pres">
      <dgm:prSet presAssocID="{CDEDA66A-D375-4CF3-903C-D9101551FFFD}" presName="background4" presStyleLbl="node4" presStyleIdx="4" presStyleCnt="7"/>
      <dgm:spPr/>
    </dgm:pt>
    <dgm:pt modelId="{6B37476F-0230-4ADA-98FE-0FE50A3CA64D}" type="pres">
      <dgm:prSet presAssocID="{CDEDA66A-D375-4CF3-903C-D9101551FFFD}" presName="text4" presStyleLbl="fgAcc4" presStyleIdx="4" presStyleCnt="7" custScaleX="2000000" custScaleY="771086" custLinFactY="64145" custLinFactNeighborX="-86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BEBCC-A082-4EE3-9716-F590E200174F}" type="pres">
      <dgm:prSet presAssocID="{CDEDA66A-D375-4CF3-903C-D9101551FFFD}" presName="hierChild5" presStyleCnt="0"/>
      <dgm:spPr/>
    </dgm:pt>
    <dgm:pt modelId="{0D32F6FD-2598-4C3D-8A33-AF41619D0B74}" type="pres">
      <dgm:prSet presAssocID="{4464A88B-6FDF-4D64-9602-9CA93DC7E746}" presName="Name23" presStyleLbl="parChTrans1D4" presStyleIdx="5" presStyleCnt="7"/>
      <dgm:spPr/>
      <dgm:t>
        <a:bodyPr/>
        <a:lstStyle/>
        <a:p>
          <a:endParaRPr lang="en-US"/>
        </a:p>
      </dgm:t>
    </dgm:pt>
    <dgm:pt modelId="{B80E9E4D-2A69-4DB1-96E9-51753B0768A4}" type="pres">
      <dgm:prSet presAssocID="{1CDAC97D-431C-42C7-A3B3-E290F5612D90}" presName="hierRoot4" presStyleCnt="0"/>
      <dgm:spPr/>
    </dgm:pt>
    <dgm:pt modelId="{60762400-6CC3-42EF-83C8-F455813C2F9E}" type="pres">
      <dgm:prSet presAssocID="{1CDAC97D-431C-42C7-A3B3-E290F5612D90}" presName="composite4" presStyleCnt="0"/>
      <dgm:spPr/>
    </dgm:pt>
    <dgm:pt modelId="{35399F04-DDEF-4923-BD61-859F770837BA}" type="pres">
      <dgm:prSet presAssocID="{1CDAC97D-431C-42C7-A3B3-E290F5612D90}" presName="background4" presStyleLbl="node4" presStyleIdx="5" presStyleCnt="7"/>
      <dgm:spPr/>
    </dgm:pt>
    <dgm:pt modelId="{E23AFBCC-D532-40E2-9630-FBCDA4515F17}" type="pres">
      <dgm:prSet presAssocID="{1CDAC97D-431C-42C7-A3B3-E290F5612D90}" presName="text4" presStyleLbl="fgAcc4" presStyleIdx="5" presStyleCnt="7" custScaleX="2000000" custScaleY="769614" custLinFactY="100000" custLinFactNeighborX="1564" custLinFactNeighborY="103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2E72B-EFEC-4383-A036-D9E119653093}" type="pres">
      <dgm:prSet presAssocID="{1CDAC97D-431C-42C7-A3B3-E290F5612D90}" presName="hierChild5" presStyleCnt="0"/>
      <dgm:spPr/>
    </dgm:pt>
    <dgm:pt modelId="{E3A7F3F4-E8D9-4ECF-A9A4-47E8B5DB42C5}" type="pres">
      <dgm:prSet presAssocID="{C0284096-8AE2-4020-B7E1-52E0B47FC694}" presName="Name23" presStyleLbl="parChTrans1D4" presStyleIdx="6" presStyleCnt="7"/>
      <dgm:spPr/>
      <dgm:t>
        <a:bodyPr/>
        <a:lstStyle/>
        <a:p>
          <a:endParaRPr lang="en-US"/>
        </a:p>
      </dgm:t>
    </dgm:pt>
    <dgm:pt modelId="{FB683485-46DF-40AA-BA64-14DBAE1482AE}" type="pres">
      <dgm:prSet presAssocID="{479DEFD7-036F-449D-A36A-139A66A01E57}" presName="hierRoot4" presStyleCnt="0"/>
      <dgm:spPr/>
    </dgm:pt>
    <dgm:pt modelId="{AAE0B59D-99E5-4234-BBDF-7938CF3FC9F2}" type="pres">
      <dgm:prSet presAssocID="{479DEFD7-036F-449D-A36A-139A66A01E57}" presName="composite4" presStyleCnt="0"/>
      <dgm:spPr/>
    </dgm:pt>
    <dgm:pt modelId="{F9A3C774-F74B-4368-8B53-A9B796CD4CC3}" type="pres">
      <dgm:prSet presAssocID="{479DEFD7-036F-449D-A36A-139A66A01E57}" presName="background4" presStyleLbl="node4" presStyleIdx="6" presStyleCnt="7"/>
      <dgm:spPr/>
    </dgm:pt>
    <dgm:pt modelId="{129AF720-79F5-4F58-AABB-B42CFBBDF430}" type="pres">
      <dgm:prSet presAssocID="{479DEFD7-036F-449D-A36A-139A66A01E57}" presName="text4" presStyleLbl="fgAcc4" presStyleIdx="6" presStyleCnt="7" custScaleX="2000000" custScaleY="752324" custLinFactY="100000" custLinFactNeighborX="-7109" custLinFactNeighborY="138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FF56C-B374-4948-8B42-538BCAC5600E}" type="pres">
      <dgm:prSet presAssocID="{479DEFD7-036F-449D-A36A-139A66A01E57}" presName="hierChild5" presStyleCnt="0"/>
      <dgm:spPr/>
    </dgm:pt>
  </dgm:ptLst>
  <dgm:cxnLst>
    <dgm:cxn modelId="{54EBB9D9-B23F-4750-B670-AF8DE09DC919}" type="presOf" srcId="{1CDAC97D-431C-42C7-A3B3-E290F5612D90}" destId="{E23AFBCC-D532-40E2-9630-FBCDA4515F17}" srcOrd="0" destOrd="0" presId="urn:microsoft.com/office/officeart/2005/8/layout/hierarchy1"/>
    <dgm:cxn modelId="{B28C7B0C-9A0B-49FA-B4A0-0E910D13AED7}" srcId="{71DB552D-63C1-44A3-8055-A56564DC3DB9}" destId="{31B2E47B-3071-4C2B-9B0A-00B22385D884}" srcOrd="0" destOrd="0" parTransId="{0B77B3BC-6D24-4229-ACB9-C6FBE7354B0D}" sibTransId="{0CBAFC09-1234-4F48-BF05-C5DFB36D3DC4}"/>
    <dgm:cxn modelId="{1828661D-11F5-42AC-A4DC-CBC42A983928}" type="presOf" srcId="{AA6D502A-0EA0-4EC4-81CA-41905C7E050C}" destId="{967EE0C8-3CBF-45E6-B172-B195D5AAFA33}" srcOrd="0" destOrd="0" presId="urn:microsoft.com/office/officeart/2005/8/layout/hierarchy1"/>
    <dgm:cxn modelId="{76526BDF-B80F-4EB5-BCD4-BD57DE8D5FAC}" srcId="{1C3F7FFA-31F0-4C08-8358-0219DDEED88F}" destId="{3C559C43-C928-4451-A54F-AEB99C373EBE}" srcOrd="0" destOrd="0" parTransId="{0E5F0BEC-BC40-4097-B5B0-E366232F5B98}" sibTransId="{C4CA9C49-CACD-4DF3-A2C6-BE004B0841BB}"/>
    <dgm:cxn modelId="{CFC65FE7-9289-4EC8-9587-8EFE4569325A}" type="presOf" srcId="{3413C129-FCA2-4A09-A5C9-23D204336234}" destId="{55D0F280-141A-4CC7-9D3A-A1E94B16406E}" srcOrd="0" destOrd="0" presId="urn:microsoft.com/office/officeart/2005/8/layout/hierarchy1"/>
    <dgm:cxn modelId="{80D0901E-D89D-4933-88C6-1523A853527C}" srcId="{AA6D502A-0EA0-4EC4-81CA-41905C7E050C}" destId="{C28E5657-3C1D-45B7-832A-5F2EF5D75983}" srcOrd="0" destOrd="0" parTransId="{35781BB8-21E7-45D3-B67F-28B5BFA5D6BD}" sibTransId="{4B04F3FC-EBEF-4AFF-A633-27F3B5B352E0}"/>
    <dgm:cxn modelId="{DCC738F1-46E2-454D-B237-2641B15FE5E1}" srcId="{B108624E-8D48-4B50-9680-826A326AE8A1}" destId="{B336F230-A11D-4C68-9616-52AB7FE3D4D6}" srcOrd="0" destOrd="0" parTransId="{D584B1A9-CB02-41D8-B625-D6E65520310E}" sibTransId="{404DF6EE-F540-4CC5-9057-B7DA7C2510CA}"/>
    <dgm:cxn modelId="{230D60E7-1ABB-406B-961D-59183F61B79D}" type="presOf" srcId="{C28E5657-3C1D-45B7-832A-5F2EF5D75983}" destId="{7C5CF0F1-F502-4391-BBFB-816103433BFC}" srcOrd="0" destOrd="0" presId="urn:microsoft.com/office/officeart/2005/8/layout/hierarchy1"/>
    <dgm:cxn modelId="{C524CD16-82E4-46CB-921E-2A1F3676EACA}" type="presOf" srcId="{1C3F7FFA-31F0-4C08-8358-0219DDEED88F}" destId="{27DD2251-47EF-4811-8FC7-1BF720B751DF}" srcOrd="0" destOrd="0" presId="urn:microsoft.com/office/officeart/2005/8/layout/hierarchy1"/>
    <dgm:cxn modelId="{46A31219-75A1-4571-853E-823B7D963E88}" type="presOf" srcId="{71DB552D-63C1-44A3-8055-A56564DC3DB9}" destId="{5BA973BC-1E67-4DF2-9155-BDB9B6B16961}" srcOrd="0" destOrd="0" presId="urn:microsoft.com/office/officeart/2005/8/layout/hierarchy1"/>
    <dgm:cxn modelId="{03312DA7-46F5-4E4D-8D47-9B112460A721}" type="presOf" srcId="{31B2E47B-3071-4C2B-9B0A-00B22385D884}" destId="{89C21905-1F44-4760-8FEF-ADAAB15B64D2}" srcOrd="0" destOrd="0" presId="urn:microsoft.com/office/officeart/2005/8/layout/hierarchy1"/>
    <dgm:cxn modelId="{5F116019-BBE1-4FCF-957F-5E7A30BC242B}" type="presOf" srcId="{36F16FB5-018F-4C08-9265-2B83125416CA}" destId="{75B6E79F-3507-4EA8-A1EC-B95BD722079F}" srcOrd="0" destOrd="0" presId="urn:microsoft.com/office/officeart/2005/8/layout/hierarchy1"/>
    <dgm:cxn modelId="{46D57152-9137-4B7E-A029-4122C11D5947}" srcId="{1CDAC97D-431C-42C7-A3B3-E290F5612D90}" destId="{479DEFD7-036F-449D-A36A-139A66A01E57}" srcOrd="0" destOrd="0" parTransId="{C0284096-8AE2-4020-B7E1-52E0B47FC694}" sibTransId="{D43A4425-41B2-4611-9B66-BAAB38DC1E6C}"/>
    <dgm:cxn modelId="{B5AE73C5-5429-4FCD-85A0-85B2ABF7258F}" srcId="{31B2E47B-3071-4C2B-9B0A-00B22385D884}" destId="{9B88986C-233D-439C-A1D3-768D1A24A46D}" srcOrd="0" destOrd="0" parTransId="{C0E64EAF-2270-49AD-BE35-CFD2870D6E39}" sibTransId="{4482C820-8C61-4511-BABA-0F84094DD33D}"/>
    <dgm:cxn modelId="{A44491E2-84EA-46C4-8520-0CDD6D4389D1}" type="presOf" srcId="{420D3564-239F-48C8-BC05-84E0C4C9C4B1}" destId="{0AFBBD7A-99A6-4E10-B9B1-6CD5B5FDFAF2}" srcOrd="0" destOrd="0" presId="urn:microsoft.com/office/officeart/2005/8/layout/hierarchy1"/>
    <dgm:cxn modelId="{B7E01C3A-694C-43DC-91BB-FA74774894A1}" type="presOf" srcId="{35781BB8-21E7-45D3-B67F-28B5BFA5D6BD}" destId="{4E084B2A-5814-49B0-89DA-FC47DCA69298}" srcOrd="0" destOrd="0" presId="urn:microsoft.com/office/officeart/2005/8/layout/hierarchy1"/>
    <dgm:cxn modelId="{DE3C09EA-D82C-4A36-9E97-4F3F65FE18B1}" type="presOf" srcId="{BF021113-9DB1-491D-B4E6-D399AFABD8AC}" destId="{31758B42-DFAE-4AF2-B3E2-4CDFF4F8A879}" srcOrd="0" destOrd="0" presId="urn:microsoft.com/office/officeart/2005/8/layout/hierarchy1"/>
    <dgm:cxn modelId="{C49947D4-8C8C-44F3-A276-1D1DD32BC99E}" srcId="{B336F230-A11D-4C68-9616-52AB7FE3D4D6}" destId="{1C3F7FFA-31F0-4C08-8358-0219DDEED88F}" srcOrd="1" destOrd="0" parTransId="{E149E09D-5ADD-4939-881C-210BFC54ABD7}" sibTransId="{F828ADB0-0521-45AA-9E7E-CB8E5E30F3CD}"/>
    <dgm:cxn modelId="{15E9F1F2-DA6F-4735-BE3C-56CA2E2DB089}" type="presOf" srcId="{3C559C43-C928-4451-A54F-AEB99C373EBE}" destId="{70FC8F86-61A4-4CE7-A4D7-3F92332E14C7}" srcOrd="0" destOrd="0" presId="urn:microsoft.com/office/officeart/2005/8/layout/hierarchy1"/>
    <dgm:cxn modelId="{901AA93C-2AEE-4062-A7BE-970ACE427586}" type="presOf" srcId="{B336F230-A11D-4C68-9616-52AB7FE3D4D6}" destId="{A79A4C50-132E-47F9-9426-09E5417D4C27}" srcOrd="0" destOrd="0" presId="urn:microsoft.com/office/officeart/2005/8/layout/hierarchy1"/>
    <dgm:cxn modelId="{A36BE064-A3B7-4EA0-97EF-31E266D412CF}" type="presOf" srcId="{DC798738-225D-4675-B715-4D6C184BD846}" destId="{26A61992-6E5E-41D4-B0BE-9BBF37A2A680}" srcOrd="0" destOrd="0" presId="urn:microsoft.com/office/officeart/2005/8/layout/hierarchy1"/>
    <dgm:cxn modelId="{B06CBB31-AC74-4996-8F53-CFA83043FBF3}" type="presOf" srcId="{479DEFD7-036F-449D-A36A-139A66A01E57}" destId="{129AF720-79F5-4F58-AABB-B42CFBBDF430}" srcOrd="0" destOrd="0" presId="urn:microsoft.com/office/officeart/2005/8/layout/hierarchy1"/>
    <dgm:cxn modelId="{AEE67FB7-2A31-4BF5-90C1-C031384B410C}" srcId="{CDEDA66A-D375-4CF3-903C-D9101551FFFD}" destId="{1CDAC97D-431C-42C7-A3B3-E290F5612D90}" srcOrd="0" destOrd="0" parTransId="{4464A88B-6FDF-4D64-9602-9CA93DC7E746}" sibTransId="{BBA94303-F26E-47B7-AD96-4188F5D3B5E5}"/>
    <dgm:cxn modelId="{7E5AA53C-D2CC-4635-AD60-C149E9B182D1}" type="presOf" srcId="{E149E09D-5ADD-4939-881C-210BFC54ABD7}" destId="{91BBEA57-4AEF-41A0-B43C-066B61AA5273}" srcOrd="0" destOrd="0" presId="urn:microsoft.com/office/officeart/2005/8/layout/hierarchy1"/>
    <dgm:cxn modelId="{14EFC0A5-F975-4F67-B6ED-1D7AC534A89C}" type="presOf" srcId="{0E5F0BEC-BC40-4097-B5B0-E366232F5B98}" destId="{010B64E8-CF6C-4073-9059-A4E74FCFAD86}" srcOrd="0" destOrd="0" presId="urn:microsoft.com/office/officeart/2005/8/layout/hierarchy1"/>
    <dgm:cxn modelId="{6CF898D4-511E-4E91-8E1F-2D8DD01311BF}" type="presOf" srcId="{CDEDA66A-D375-4CF3-903C-D9101551FFFD}" destId="{6B37476F-0230-4ADA-98FE-0FE50A3CA64D}" srcOrd="0" destOrd="0" presId="urn:microsoft.com/office/officeart/2005/8/layout/hierarchy1"/>
    <dgm:cxn modelId="{E0271205-200C-4474-A102-8287ED71098D}" type="presOf" srcId="{0B77B3BC-6D24-4229-ACB9-C6FBE7354B0D}" destId="{F819F45B-6CBD-40A2-8F81-4E042F922EC8}" srcOrd="0" destOrd="0" presId="urn:microsoft.com/office/officeart/2005/8/layout/hierarchy1"/>
    <dgm:cxn modelId="{FA28BFEE-B09B-4F25-8416-307E8242E1AF}" srcId="{3C559C43-C928-4451-A54F-AEB99C373EBE}" destId="{CDEDA66A-D375-4CF3-903C-D9101551FFFD}" srcOrd="0" destOrd="0" parTransId="{3413C129-FCA2-4A09-A5C9-23D204336234}" sibTransId="{91639E6A-7CDC-4061-898B-43BC3A2C63C8}"/>
    <dgm:cxn modelId="{6BC81A0C-4E93-45E1-8AE4-B80EAD5ED5D1}" type="presOf" srcId="{C0E64EAF-2270-49AD-BE35-CFD2870D6E39}" destId="{049E01EE-1725-404C-B76D-10ED078229ED}" srcOrd="0" destOrd="0" presId="urn:microsoft.com/office/officeart/2005/8/layout/hierarchy1"/>
    <dgm:cxn modelId="{ABEFE9F8-888E-47FC-A949-07B95BAFCFB9}" srcId="{36F16FB5-018F-4C08-9265-2B83125416CA}" destId="{71DB552D-63C1-44A3-8055-A56564DC3DB9}" srcOrd="0" destOrd="0" parTransId="{420D3564-239F-48C8-BC05-84E0C4C9C4B1}" sibTransId="{5291A009-ECB5-4E4A-83AE-568A5A53DD98}"/>
    <dgm:cxn modelId="{1A6FD3D2-25E6-481E-9D09-2ED623E0D8C1}" type="presOf" srcId="{C0284096-8AE2-4020-B7E1-52E0B47FC694}" destId="{E3A7F3F4-E8D9-4ECF-A9A4-47E8B5DB42C5}" srcOrd="0" destOrd="0" presId="urn:microsoft.com/office/officeart/2005/8/layout/hierarchy1"/>
    <dgm:cxn modelId="{20BCDEDC-E76D-4579-BAE5-CE116A233FB2}" srcId="{B336F230-A11D-4C68-9616-52AB7FE3D4D6}" destId="{AA6D502A-0EA0-4EC4-81CA-41905C7E050C}" srcOrd="0" destOrd="0" parTransId="{DC798738-225D-4675-B715-4D6C184BD846}" sibTransId="{848748C5-7D87-4F0B-9D0E-500D13503563}"/>
    <dgm:cxn modelId="{17566257-B26B-4DEB-B1D9-934F9622082E}" type="presOf" srcId="{9B88986C-233D-439C-A1D3-768D1A24A46D}" destId="{08BF2543-1137-4387-A680-E338C20BBC9F}" srcOrd="0" destOrd="0" presId="urn:microsoft.com/office/officeart/2005/8/layout/hierarchy1"/>
    <dgm:cxn modelId="{0E887231-0094-4952-B91F-0A732C16FD3C}" type="presOf" srcId="{4464A88B-6FDF-4D64-9602-9CA93DC7E746}" destId="{0D32F6FD-2598-4C3D-8A33-AF41619D0B74}" srcOrd="0" destOrd="0" presId="urn:microsoft.com/office/officeart/2005/8/layout/hierarchy1"/>
    <dgm:cxn modelId="{4170A10A-A702-450C-838A-187E93EB1056}" type="presOf" srcId="{B108624E-8D48-4B50-9680-826A326AE8A1}" destId="{4E1F81F3-4000-4A5D-98B2-D1FF8675C941}" srcOrd="0" destOrd="0" presId="urn:microsoft.com/office/officeart/2005/8/layout/hierarchy1"/>
    <dgm:cxn modelId="{775537A7-E3E8-4E54-8E4D-2A805E13B76A}" srcId="{C28E5657-3C1D-45B7-832A-5F2EF5D75983}" destId="{36F16FB5-018F-4C08-9265-2B83125416CA}" srcOrd="0" destOrd="0" parTransId="{BF021113-9DB1-491D-B4E6-D399AFABD8AC}" sibTransId="{54636BF7-AC90-4BF4-A545-BC7E9FB1D967}"/>
    <dgm:cxn modelId="{F78EA226-50AD-4214-AFCC-E21EE8CACB9E}" type="presParOf" srcId="{4E1F81F3-4000-4A5D-98B2-D1FF8675C941}" destId="{17FCD4D7-F9C9-4696-A87A-09BDF64044FB}" srcOrd="0" destOrd="0" presId="urn:microsoft.com/office/officeart/2005/8/layout/hierarchy1"/>
    <dgm:cxn modelId="{9887EC72-0454-4CEF-9D24-44F8E015661D}" type="presParOf" srcId="{17FCD4D7-F9C9-4696-A87A-09BDF64044FB}" destId="{20757AA7-7AD1-44F5-ACF9-11A0F9E8A07E}" srcOrd="0" destOrd="0" presId="urn:microsoft.com/office/officeart/2005/8/layout/hierarchy1"/>
    <dgm:cxn modelId="{A802DBF1-F3C5-4290-9AEA-26330F3C0E75}" type="presParOf" srcId="{20757AA7-7AD1-44F5-ACF9-11A0F9E8A07E}" destId="{391BC557-8FC6-4C3F-A287-2E2469F062BF}" srcOrd="0" destOrd="0" presId="urn:microsoft.com/office/officeart/2005/8/layout/hierarchy1"/>
    <dgm:cxn modelId="{FDC39A64-7D95-4597-90E0-325D42C3C98B}" type="presParOf" srcId="{20757AA7-7AD1-44F5-ACF9-11A0F9E8A07E}" destId="{A79A4C50-132E-47F9-9426-09E5417D4C27}" srcOrd="1" destOrd="0" presId="urn:microsoft.com/office/officeart/2005/8/layout/hierarchy1"/>
    <dgm:cxn modelId="{69627BFF-05BA-4405-8ED2-090840AED7E5}" type="presParOf" srcId="{17FCD4D7-F9C9-4696-A87A-09BDF64044FB}" destId="{D913ED1C-819C-42F8-8180-83B238D31F4A}" srcOrd="1" destOrd="0" presId="urn:microsoft.com/office/officeart/2005/8/layout/hierarchy1"/>
    <dgm:cxn modelId="{293D125D-6C8F-430F-BAF8-3381D991CD6D}" type="presParOf" srcId="{D913ED1C-819C-42F8-8180-83B238D31F4A}" destId="{26A61992-6E5E-41D4-B0BE-9BBF37A2A680}" srcOrd="0" destOrd="0" presId="urn:microsoft.com/office/officeart/2005/8/layout/hierarchy1"/>
    <dgm:cxn modelId="{2FE44FDC-49C9-426D-A4D0-7C826F0CC9EF}" type="presParOf" srcId="{D913ED1C-819C-42F8-8180-83B238D31F4A}" destId="{A2BBBB36-A3C3-42D7-9EE7-DCC5532BA266}" srcOrd="1" destOrd="0" presId="urn:microsoft.com/office/officeart/2005/8/layout/hierarchy1"/>
    <dgm:cxn modelId="{3C6495E5-E91C-4F20-A7BB-5F18F9784D97}" type="presParOf" srcId="{A2BBBB36-A3C3-42D7-9EE7-DCC5532BA266}" destId="{D68E88DC-6A20-479B-A0AB-28C626CD8944}" srcOrd="0" destOrd="0" presId="urn:microsoft.com/office/officeart/2005/8/layout/hierarchy1"/>
    <dgm:cxn modelId="{1C4BC45A-E67B-4CF1-9708-7322AEF73BD5}" type="presParOf" srcId="{D68E88DC-6A20-479B-A0AB-28C626CD8944}" destId="{E4ECA534-56CB-431F-9DF9-F4951607F69E}" srcOrd="0" destOrd="0" presId="urn:microsoft.com/office/officeart/2005/8/layout/hierarchy1"/>
    <dgm:cxn modelId="{6E6D729D-C27A-4951-8452-7522C765E530}" type="presParOf" srcId="{D68E88DC-6A20-479B-A0AB-28C626CD8944}" destId="{967EE0C8-3CBF-45E6-B172-B195D5AAFA33}" srcOrd="1" destOrd="0" presId="urn:microsoft.com/office/officeart/2005/8/layout/hierarchy1"/>
    <dgm:cxn modelId="{2A20EDC2-0335-40AB-8C77-78E05EDE3499}" type="presParOf" srcId="{A2BBBB36-A3C3-42D7-9EE7-DCC5532BA266}" destId="{685BA240-1616-45DF-A2DE-70F115466F85}" srcOrd="1" destOrd="0" presId="urn:microsoft.com/office/officeart/2005/8/layout/hierarchy1"/>
    <dgm:cxn modelId="{1C676E83-4175-4102-B99D-003D230CFE74}" type="presParOf" srcId="{685BA240-1616-45DF-A2DE-70F115466F85}" destId="{4E084B2A-5814-49B0-89DA-FC47DCA69298}" srcOrd="0" destOrd="0" presId="urn:microsoft.com/office/officeart/2005/8/layout/hierarchy1"/>
    <dgm:cxn modelId="{1AB43773-A2C5-40A3-8B9F-9584A6D2154B}" type="presParOf" srcId="{685BA240-1616-45DF-A2DE-70F115466F85}" destId="{698B5B7E-9708-4BE6-BF5F-EA595C7FD8C8}" srcOrd="1" destOrd="0" presId="urn:microsoft.com/office/officeart/2005/8/layout/hierarchy1"/>
    <dgm:cxn modelId="{50D83396-DC2D-4EB3-BCAD-BFDBBBB8DFE3}" type="presParOf" srcId="{698B5B7E-9708-4BE6-BF5F-EA595C7FD8C8}" destId="{27FEA185-9DD4-4BC7-BB86-EB794C728F92}" srcOrd="0" destOrd="0" presId="urn:microsoft.com/office/officeart/2005/8/layout/hierarchy1"/>
    <dgm:cxn modelId="{2219A19F-9198-431E-824E-9FB2BBC41455}" type="presParOf" srcId="{27FEA185-9DD4-4BC7-BB86-EB794C728F92}" destId="{5DE633E4-42A3-40BD-89D2-530224DD0A1F}" srcOrd="0" destOrd="0" presId="urn:microsoft.com/office/officeart/2005/8/layout/hierarchy1"/>
    <dgm:cxn modelId="{C7937F49-F0DC-42E5-9A6C-F926E79DC4AA}" type="presParOf" srcId="{27FEA185-9DD4-4BC7-BB86-EB794C728F92}" destId="{7C5CF0F1-F502-4391-BBFB-816103433BFC}" srcOrd="1" destOrd="0" presId="urn:microsoft.com/office/officeart/2005/8/layout/hierarchy1"/>
    <dgm:cxn modelId="{5F119CC1-9CF4-4F18-B7DB-B5566DA863BD}" type="presParOf" srcId="{698B5B7E-9708-4BE6-BF5F-EA595C7FD8C8}" destId="{2791FB5C-52A9-4040-B143-DAE725573F76}" srcOrd="1" destOrd="0" presId="urn:microsoft.com/office/officeart/2005/8/layout/hierarchy1"/>
    <dgm:cxn modelId="{0ECB709E-5FC8-4CF4-9E69-5942517C824A}" type="presParOf" srcId="{2791FB5C-52A9-4040-B143-DAE725573F76}" destId="{31758B42-DFAE-4AF2-B3E2-4CDFF4F8A879}" srcOrd="0" destOrd="0" presId="urn:microsoft.com/office/officeart/2005/8/layout/hierarchy1"/>
    <dgm:cxn modelId="{7300EBE2-2207-467B-9814-7D41C810C790}" type="presParOf" srcId="{2791FB5C-52A9-4040-B143-DAE725573F76}" destId="{7EB2A7B3-1CF7-4BBA-AA1C-44F40F528FD4}" srcOrd="1" destOrd="0" presId="urn:microsoft.com/office/officeart/2005/8/layout/hierarchy1"/>
    <dgm:cxn modelId="{89D1D4D8-B616-49E0-BA7A-89525EAA2899}" type="presParOf" srcId="{7EB2A7B3-1CF7-4BBA-AA1C-44F40F528FD4}" destId="{C5570A9A-86F6-4669-A08E-015268C61217}" srcOrd="0" destOrd="0" presId="urn:microsoft.com/office/officeart/2005/8/layout/hierarchy1"/>
    <dgm:cxn modelId="{929C91FF-A3D9-4645-B544-1673745900D7}" type="presParOf" srcId="{C5570A9A-86F6-4669-A08E-015268C61217}" destId="{672F981E-7FD9-462E-A2F3-98139DF557C0}" srcOrd="0" destOrd="0" presId="urn:microsoft.com/office/officeart/2005/8/layout/hierarchy1"/>
    <dgm:cxn modelId="{5BCC7EB9-1AE6-4499-A524-10C4D3CC6FB8}" type="presParOf" srcId="{C5570A9A-86F6-4669-A08E-015268C61217}" destId="{75B6E79F-3507-4EA8-A1EC-B95BD722079F}" srcOrd="1" destOrd="0" presId="urn:microsoft.com/office/officeart/2005/8/layout/hierarchy1"/>
    <dgm:cxn modelId="{F46F7D1C-FDB7-43DE-AB76-1AF02EB2457E}" type="presParOf" srcId="{7EB2A7B3-1CF7-4BBA-AA1C-44F40F528FD4}" destId="{DEF3EEFD-1E87-488E-9863-BDC5177BBC7E}" srcOrd="1" destOrd="0" presId="urn:microsoft.com/office/officeart/2005/8/layout/hierarchy1"/>
    <dgm:cxn modelId="{B5BA99BD-D801-4F57-9A1C-41D83229BB39}" type="presParOf" srcId="{DEF3EEFD-1E87-488E-9863-BDC5177BBC7E}" destId="{0AFBBD7A-99A6-4E10-B9B1-6CD5B5FDFAF2}" srcOrd="0" destOrd="0" presId="urn:microsoft.com/office/officeart/2005/8/layout/hierarchy1"/>
    <dgm:cxn modelId="{2F4F914B-A8CE-49F9-9D27-E849FE1AC656}" type="presParOf" srcId="{DEF3EEFD-1E87-488E-9863-BDC5177BBC7E}" destId="{9D0B9E33-40AF-4A27-9086-1A4412678A9E}" srcOrd="1" destOrd="0" presId="urn:microsoft.com/office/officeart/2005/8/layout/hierarchy1"/>
    <dgm:cxn modelId="{BB722823-42A0-48F4-A879-6B538395C5CD}" type="presParOf" srcId="{9D0B9E33-40AF-4A27-9086-1A4412678A9E}" destId="{03328F22-649E-44A0-A983-4369F9A5ACEE}" srcOrd="0" destOrd="0" presId="urn:microsoft.com/office/officeart/2005/8/layout/hierarchy1"/>
    <dgm:cxn modelId="{3E1B12CF-3945-4F8B-9BD4-77C73E4089C3}" type="presParOf" srcId="{03328F22-649E-44A0-A983-4369F9A5ACEE}" destId="{44806BF0-EC5F-447A-A1D8-51F2BAC5E435}" srcOrd="0" destOrd="0" presId="urn:microsoft.com/office/officeart/2005/8/layout/hierarchy1"/>
    <dgm:cxn modelId="{7F7F5D15-821A-4A86-904C-386FF9740F13}" type="presParOf" srcId="{03328F22-649E-44A0-A983-4369F9A5ACEE}" destId="{5BA973BC-1E67-4DF2-9155-BDB9B6B16961}" srcOrd="1" destOrd="0" presId="urn:microsoft.com/office/officeart/2005/8/layout/hierarchy1"/>
    <dgm:cxn modelId="{9E8C7DA4-B0AE-41D2-8A9B-2F3C534395FC}" type="presParOf" srcId="{9D0B9E33-40AF-4A27-9086-1A4412678A9E}" destId="{95302EDE-7501-48FA-8688-AD5B7EE6BAEB}" srcOrd="1" destOrd="0" presId="urn:microsoft.com/office/officeart/2005/8/layout/hierarchy1"/>
    <dgm:cxn modelId="{93922E94-3D98-459F-A656-D95F4CE07DBA}" type="presParOf" srcId="{95302EDE-7501-48FA-8688-AD5B7EE6BAEB}" destId="{F819F45B-6CBD-40A2-8F81-4E042F922EC8}" srcOrd="0" destOrd="0" presId="urn:microsoft.com/office/officeart/2005/8/layout/hierarchy1"/>
    <dgm:cxn modelId="{5C87FC00-E6F1-4FE7-8052-5D109A9119BE}" type="presParOf" srcId="{95302EDE-7501-48FA-8688-AD5B7EE6BAEB}" destId="{06487222-D337-4E50-BB67-8981F3768697}" srcOrd="1" destOrd="0" presId="urn:microsoft.com/office/officeart/2005/8/layout/hierarchy1"/>
    <dgm:cxn modelId="{1B3F19F8-ADC4-4428-A400-A93EDCEAB52E}" type="presParOf" srcId="{06487222-D337-4E50-BB67-8981F3768697}" destId="{E697E42A-5B65-48DD-9514-863455DE9009}" srcOrd="0" destOrd="0" presId="urn:microsoft.com/office/officeart/2005/8/layout/hierarchy1"/>
    <dgm:cxn modelId="{88DC3DBB-D57C-4F26-AAC2-1A1F68875A6E}" type="presParOf" srcId="{E697E42A-5B65-48DD-9514-863455DE9009}" destId="{8B31167F-CD79-4AE1-97FD-2985787FC662}" srcOrd="0" destOrd="0" presId="urn:microsoft.com/office/officeart/2005/8/layout/hierarchy1"/>
    <dgm:cxn modelId="{520612E0-30FC-4FA0-BAE2-C2013D3B193D}" type="presParOf" srcId="{E697E42A-5B65-48DD-9514-863455DE9009}" destId="{89C21905-1F44-4760-8FEF-ADAAB15B64D2}" srcOrd="1" destOrd="0" presId="urn:microsoft.com/office/officeart/2005/8/layout/hierarchy1"/>
    <dgm:cxn modelId="{18E740DF-42C7-45BD-B51A-20AACF3BC40E}" type="presParOf" srcId="{06487222-D337-4E50-BB67-8981F3768697}" destId="{E29B41B5-FB4E-463F-AB53-17A059B5CA91}" srcOrd="1" destOrd="0" presId="urn:microsoft.com/office/officeart/2005/8/layout/hierarchy1"/>
    <dgm:cxn modelId="{9BED001E-9B9C-4010-8B65-D5ED0196ECDF}" type="presParOf" srcId="{E29B41B5-FB4E-463F-AB53-17A059B5CA91}" destId="{049E01EE-1725-404C-B76D-10ED078229ED}" srcOrd="0" destOrd="0" presId="urn:microsoft.com/office/officeart/2005/8/layout/hierarchy1"/>
    <dgm:cxn modelId="{CAC50DBA-A1D1-45B3-962E-918AC780B1D1}" type="presParOf" srcId="{E29B41B5-FB4E-463F-AB53-17A059B5CA91}" destId="{CFE17902-1826-4A31-9CA3-0F2A479B4A68}" srcOrd="1" destOrd="0" presId="urn:microsoft.com/office/officeart/2005/8/layout/hierarchy1"/>
    <dgm:cxn modelId="{DA073483-00D2-4709-A2FE-721B36057600}" type="presParOf" srcId="{CFE17902-1826-4A31-9CA3-0F2A479B4A68}" destId="{C3FE61AB-8F43-4C8C-BA67-1AC7FDBF4BBE}" srcOrd="0" destOrd="0" presId="urn:microsoft.com/office/officeart/2005/8/layout/hierarchy1"/>
    <dgm:cxn modelId="{67CF6546-65A7-41FA-AE94-D160FA189823}" type="presParOf" srcId="{C3FE61AB-8F43-4C8C-BA67-1AC7FDBF4BBE}" destId="{C84B2F53-B027-4016-BDC0-F86FF36C9AE7}" srcOrd="0" destOrd="0" presId="urn:microsoft.com/office/officeart/2005/8/layout/hierarchy1"/>
    <dgm:cxn modelId="{AD7AA98B-B022-428A-9AE7-AB2CC6BB50DA}" type="presParOf" srcId="{C3FE61AB-8F43-4C8C-BA67-1AC7FDBF4BBE}" destId="{08BF2543-1137-4387-A680-E338C20BBC9F}" srcOrd="1" destOrd="0" presId="urn:microsoft.com/office/officeart/2005/8/layout/hierarchy1"/>
    <dgm:cxn modelId="{AD26278B-B987-42CA-B31C-C85797B58659}" type="presParOf" srcId="{CFE17902-1826-4A31-9CA3-0F2A479B4A68}" destId="{19935BB9-81D0-49AE-BF58-C5B197079B38}" srcOrd="1" destOrd="0" presId="urn:microsoft.com/office/officeart/2005/8/layout/hierarchy1"/>
    <dgm:cxn modelId="{DF66010E-2BAE-46A7-9CA1-2417853853FC}" type="presParOf" srcId="{D913ED1C-819C-42F8-8180-83B238D31F4A}" destId="{91BBEA57-4AEF-41A0-B43C-066B61AA5273}" srcOrd="2" destOrd="0" presId="urn:microsoft.com/office/officeart/2005/8/layout/hierarchy1"/>
    <dgm:cxn modelId="{A0BD25C0-C069-4D60-80B8-D4FB41411419}" type="presParOf" srcId="{D913ED1C-819C-42F8-8180-83B238D31F4A}" destId="{8D064A55-8AF8-4A14-8EDA-159E3212FF35}" srcOrd="3" destOrd="0" presId="urn:microsoft.com/office/officeart/2005/8/layout/hierarchy1"/>
    <dgm:cxn modelId="{5A6AE055-DBAC-4891-A956-812F7F6A02B9}" type="presParOf" srcId="{8D064A55-8AF8-4A14-8EDA-159E3212FF35}" destId="{7244D3AA-A797-4E50-AA3A-E7DA368B7F4A}" srcOrd="0" destOrd="0" presId="urn:microsoft.com/office/officeart/2005/8/layout/hierarchy1"/>
    <dgm:cxn modelId="{28B4349F-E7DC-4FDF-A24B-4BE685BCEB78}" type="presParOf" srcId="{7244D3AA-A797-4E50-AA3A-E7DA368B7F4A}" destId="{43BDD50E-EC49-4B02-914F-00F118A75A3A}" srcOrd="0" destOrd="0" presId="urn:microsoft.com/office/officeart/2005/8/layout/hierarchy1"/>
    <dgm:cxn modelId="{7D48CCFB-F17C-4E8F-9FD8-2BF1C0BEAF32}" type="presParOf" srcId="{7244D3AA-A797-4E50-AA3A-E7DA368B7F4A}" destId="{27DD2251-47EF-4811-8FC7-1BF720B751DF}" srcOrd="1" destOrd="0" presId="urn:microsoft.com/office/officeart/2005/8/layout/hierarchy1"/>
    <dgm:cxn modelId="{244A69E3-883B-493A-80EB-6808BBD469B5}" type="presParOf" srcId="{8D064A55-8AF8-4A14-8EDA-159E3212FF35}" destId="{C28099D4-9C74-43A8-A728-B0F4283FD0D2}" srcOrd="1" destOrd="0" presId="urn:microsoft.com/office/officeart/2005/8/layout/hierarchy1"/>
    <dgm:cxn modelId="{7DA5E634-D5C4-410B-9BB6-28C78F94652F}" type="presParOf" srcId="{C28099D4-9C74-43A8-A728-B0F4283FD0D2}" destId="{010B64E8-CF6C-4073-9059-A4E74FCFAD86}" srcOrd="0" destOrd="0" presId="urn:microsoft.com/office/officeart/2005/8/layout/hierarchy1"/>
    <dgm:cxn modelId="{B5D30968-163C-4695-A1FE-1A006F6F03AB}" type="presParOf" srcId="{C28099D4-9C74-43A8-A728-B0F4283FD0D2}" destId="{28A71352-E838-46A6-A35A-86F0AE4F43AB}" srcOrd="1" destOrd="0" presId="urn:microsoft.com/office/officeart/2005/8/layout/hierarchy1"/>
    <dgm:cxn modelId="{9A060129-D55C-4595-A4CF-2C18D5884E23}" type="presParOf" srcId="{28A71352-E838-46A6-A35A-86F0AE4F43AB}" destId="{4F18E3CC-9E2D-4B92-AAE3-779170982DB4}" srcOrd="0" destOrd="0" presId="urn:microsoft.com/office/officeart/2005/8/layout/hierarchy1"/>
    <dgm:cxn modelId="{F555B7DD-1A41-4C2E-A167-BBEF33808C35}" type="presParOf" srcId="{4F18E3CC-9E2D-4B92-AAE3-779170982DB4}" destId="{E00467F9-97AC-4ABB-A9DD-553870C9152E}" srcOrd="0" destOrd="0" presId="urn:microsoft.com/office/officeart/2005/8/layout/hierarchy1"/>
    <dgm:cxn modelId="{1D108888-A8DB-4720-AE34-B1AA0740C39E}" type="presParOf" srcId="{4F18E3CC-9E2D-4B92-AAE3-779170982DB4}" destId="{70FC8F86-61A4-4CE7-A4D7-3F92332E14C7}" srcOrd="1" destOrd="0" presId="urn:microsoft.com/office/officeart/2005/8/layout/hierarchy1"/>
    <dgm:cxn modelId="{DE776F97-E7FA-4DB0-A159-26C8820CA96D}" type="presParOf" srcId="{28A71352-E838-46A6-A35A-86F0AE4F43AB}" destId="{7F3EB710-20C0-4EF3-9157-08E96AE821B1}" srcOrd="1" destOrd="0" presId="urn:microsoft.com/office/officeart/2005/8/layout/hierarchy1"/>
    <dgm:cxn modelId="{859E73C8-FAB3-403A-A7E4-1334C9A84EB5}" type="presParOf" srcId="{7F3EB710-20C0-4EF3-9157-08E96AE821B1}" destId="{55D0F280-141A-4CC7-9D3A-A1E94B16406E}" srcOrd="0" destOrd="0" presId="urn:microsoft.com/office/officeart/2005/8/layout/hierarchy1"/>
    <dgm:cxn modelId="{245337F8-2162-4198-887E-9A726F39EC17}" type="presParOf" srcId="{7F3EB710-20C0-4EF3-9157-08E96AE821B1}" destId="{050B009E-2356-490D-B890-72A0B38803E7}" srcOrd="1" destOrd="0" presId="urn:microsoft.com/office/officeart/2005/8/layout/hierarchy1"/>
    <dgm:cxn modelId="{97FF102C-1680-41E4-A881-9C8CE73016F1}" type="presParOf" srcId="{050B009E-2356-490D-B890-72A0B38803E7}" destId="{0AD2177D-5F08-40B8-8E9E-217E797EEBA8}" srcOrd="0" destOrd="0" presId="urn:microsoft.com/office/officeart/2005/8/layout/hierarchy1"/>
    <dgm:cxn modelId="{ED5D7311-45B4-4D48-9E57-8771136D0BFE}" type="presParOf" srcId="{0AD2177D-5F08-40B8-8E9E-217E797EEBA8}" destId="{32A77DA3-E053-4739-976F-3440EBCC8FD5}" srcOrd="0" destOrd="0" presId="urn:microsoft.com/office/officeart/2005/8/layout/hierarchy1"/>
    <dgm:cxn modelId="{B61B5D34-352E-4D28-9D4A-2A079D8915E6}" type="presParOf" srcId="{0AD2177D-5F08-40B8-8E9E-217E797EEBA8}" destId="{6B37476F-0230-4ADA-98FE-0FE50A3CA64D}" srcOrd="1" destOrd="0" presId="urn:microsoft.com/office/officeart/2005/8/layout/hierarchy1"/>
    <dgm:cxn modelId="{8837418D-E942-4A40-B8C2-F8080BD2C802}" type="presParOf" srcId="{050B009E-2356-490D-B890-72A0B38803E7}" destId="{BFBBEBCC-A082-4EE3-9716-F590E200174F}" srcOrd="1" destOrd="0" presId="urn:microsoft.com/office/officeart/2005/8/layout/hierarchy1"/>
    <dgm:cxn modelId="{87D2E328-44B6-4689-B408-FE2C7CB4364A}" type="presParOf" srcId="{BFBBEBCC-A082-4EE3-9716-F590E200174F}" destId="{0D32F6FD-2598-4C3D-8A33-AF41619D0B74}" srcOrd="0" destOrd="0" presId="urn:microsoft.com/office/officeart/2005/8/layout/hierarchy1"/>
    <dgm:cxn modelId="{B020DB96-BB1E-4C5B-B51F-B1E5339E0D1A}" type="presParOf" srcId="{BFBBEBCC-A082-4EE3-9716-F590E200174F}" destId="{B80E9E4D-2A69-4DB1-96E9-51753B0768A4}" srcOrd="1" destOrd="0" presId="urn:microsoft.com/office/officeart/2005/8/layout/hierarchy1"/>
    <dgm:cxn modelId="{1BBF0F6A-2CBA-43E4-8435-8381180CAE05}" type="presParOf" srcId="{B80E9E4D-2A69-4DB1-96E9-51753B0768A4}" destId="{60762400-6CC3-42EF-83C8-F455813C2F9E}" srcOrd="0" destOrd="0" presId="urn:microsoft.com/office/officeart/2005/8/layout/hierarchy1"/>
    <dgm:cxn modelId="{806491FE-823C-470E-B5A8-C4BF63917C74}" type="presParOf" srcId="{60762400-6CC3-42EF-83C8-F455813C2F9E}" destId="{35399F04-DDEF-4923-BD61-859F770837BA}" srcOrd="0" destOrd="0" presId="urn:microsoft.com/office/officeart/2005/8/layout/hierarchy1"/>
    <dgm:cxn modelId="{ABAD2C17-10E7-43AA-B43F-073EC7D827B3}" type="presParOf" srcId="{60762400-6CC3-42EF-83C8-F455813C2F9E}" destId="{E23AFBCC-D532-40E2-9630-FBCDA4515F17}" srcOrd="1" destOrd="0" presId="urn:microsoft.com/office/officeart/2005/8/layout/hierarchy1"/>
    <dgm:cxn modelId="{4573F567-F6F2-4943-A11C-F0185F8487D9}" type="presParOf" srcId="{B80E9E4D-2A69-4DB1-96E9-51753B0768A4}" destId="{5F12E72B-EFEC-4383-A036-D9E119653093}" srcOrd="1" destOrd="0" presId="urn:microsoft.com/office/officeart/2005/8/layout/hierarchy1"/>
    <dgm:cxn modelId="{549E4FAB-EBD3-49A2-AB7B-F7CD2406F025}" type="presParOf" srcId="{5F12E72B-EFEC-4383-A036-D9E119653093}" destId="{E3A7F3F4-E8D9-4ECF-A9A4-47E8B5DB42C5}" srcOrd="0" destOrd="0" presId="urn:microsoft.com/office/officeart/2005/8/layout/hierarchy1"/>
    <dgm:cxn modelId="{8B866335-73F8-4561-80CF-01E6607F2046}" type="presParOf" srcId="{5F12E72B-EFEC-4383-A036-D9E119653093}" destId="{FB683485-46DF-40AA-BA64-14DBAE1482AE}" srcOrd="1" destOrd="0" presId="urn:microsoft.com/office/officeart/2005/8/layout/hierarchy1"/>
    <dgm:cxn modelId="{2408EE4E-A86F-41DC-9326-391FE3BC14EE}" type="presParOf" srcId="{FB683485-46DF-40AA-BA64-14DBAE1482AE}" destId="{AAE0B59D-99E5-4234-BBDF-7938CF3FC9F2}" srcOrd="0" destOrd="0" presId="urn:microsoft.com/office/officeart/2005/8/layout/hierarchy1"/>
    <dgm:cxn modelId="{C7875D37-2BCA-4386-B02E-34F0D25F601C}" type="presParOf" srcId="{AAE0B59D-99E5-4234-BBDF-7938CF3FC9F2}" destId="{F9A3C774-F74B-4368-8B53-A9B796CD4CC3}" srcOrd="0" destOrd="0" presId="urn:microsoft.com/office/officeart/2005/8/layout/hierarchy1"/>
    <dgm:cxn modelId="{178E0277-B16F-42C7-A476-E676B31726D3}" type="presParOf" srcId="{AAE0B59D-99E5-4234-BBDF-7938CF3FC9F2}" destId="{129AF720-79F5-4F58-AABB-B42CFBBDF430}" srcOrd="1" destOrd="0" presId="urn:microsoft.com/office/officeart/2005/8/layout/hierarchy1"/>
    <dgm:cxn modelId="{B73B457A-EEF0-4061-81A3-D8874D700B3F}" type="presParOf" srcId="{FB683485-46DF-40AA-BA64-14DBAE1482AE}" destId="{102FF56C-B374-4948-8B42-538BCAC560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369B44-8D07-4E2B-A9C2-22B37BC4B617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A1104-19CD-428E-888B-92E0761EFA75}">
      <dgm:prSet phldrT="[Text]"/>
      <dgm:spPr/>
      <dgm:t>
        <a:bodyPr/>
        <a:lstStyle/>
        <a:p>
          <a:r>
            <a:rPr lang="en-US" b="1" smtClean="0"/>
            <a:t>SUPLIER</a:t>
          </a:r>
          <a:endParaRPr lang="en-US" dirty="0"/>
        </a:p>
      </dgm:t>
    </dgm:pt>
    <dgm:pt modelId="{422EAB05-9C9C-4623-BE45-21A69F0B2487}" type="parTrans" cxnId="{4EEDD4EA-A9AA-41F4-BF73-06955E9BCB6D}">
      <dgm:prSet/>
      <dgm:spPr/>
      <dgm:t>
        <a:bodyPr/>
        <a:lstStyle/>
        <a:p>
          <a:endParaRPr lang="en-US"/>
        </a:p>
      </dgm:t>
    </dgm:pt>
    <dgm:pt modelId="{018D9AE1-B228-43CE-AA62-E05C5780B9E7}" type="sibTrans" cxnId="{4EEDD4EA-A9AA-41F4-BF73-06955E9BCB6D}">
      <dgm:prSet/>
      <dgm:spPr/>
      <dgm:t>
        <a:bodyPr/>
        <a:lstStyle/>
        <a:p>
          <a:endParaRPr lang="en-US"/>
        </a:p>
      </dgm:t>
    </dgm:pt>
    <dgm:pt modelId="{68611623-3BF0-4318-A517-09672D333A45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dirty="0"/>
        </a:p>
      </dgm:t>
    </dgm:pt>
    <dgm:pt modelId="{225EB180-CE15-4E41-832B-C5B0B2B7FB90}" type="parTrans" cxnId="{885CA05A-313F-4791-AD8B-D333EA341BF5}">
      <dgm:prSet/>
      <dgm:spPr/>
      <dgm:t>
        <a:bodyPr/>
        <a:lstStyle/>
        <a:p>
          <a:endParaRPr lang="en-US"/>
        </a:p>
      </dgm:t>
    </dgm:pt>
    <dgm:pt modelId="{2092B067-DE09-467A-9F63-083C71CD4BA2}" type="sibTrans" cxnId="{885CA05A-313F-4791-AD8B-D333EA341BF5}">
      <dgm:prSet/>
      <dgm:spPr/>
      <dgm:t>
        <a:bodyPr/>
        <a:lstStyle/>
        <a:p>
          <a:endParaRPr lang="en-US"/>
        </a:p>
      </dgm:t>
    </dgm:pt>
    <dgm:pt modelId="{53D380D2-3BE2-484B-A0D5-3B762C7A3230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174FC0AA-5E7F-453D-97BB-60599CDA2DF2}" type="parTrans" cxnId="{F0A73C17-0981-47A2-8FD0-6584E50943E9}">
      <dgm:prSet/>
      <dgm:spPr/>
      <dgm:t>
        <a:bodyPr/>
        <a:lstStyle/>
        <a:p>
          <a:endParaRPr lang="en-US"/>
        </a:p>
      </dgm:t>
    </dgm:pt>
    <dgm:pt modelId="{B1C5AF2D-9FF9-46A1-B983-3537CE46EDA1}" type="sibTrans" cxnId="{F0A73C17-0981-47A2-8FD0-6584E50943E9}">
      <dgm:prSet/>
      <dgm:spPr/>
      <dgm:t>
        <a:bodyPr/>
        <a:lstStyle/>
        <a:p>
          <a:endParaRPr lang="en-US"/>
        </a:p>
      </dgm:t>
    </dgm:pt>
    <dgm:pt modelId="{E80870C1-8B0E-4A7B-A934-B9AF4431B0E1}">
      <dgm:prSet phldrT="[Text]"/>
      <dgm:spPr/>
      <dgm:t>
        <a:bodyPr/>
        <a:lstStyle/>
        <a:p>
          <a:r>
            <a:rPr lang="en-US" dirty="0" smtClean="0"/>
            <a:t>OUTPUT</a:t>
          </a:r>
        </a:p>
      </dgm:t>
    </dgm:pt>
    <dgm:pt modelId="{3D87EC13-AC16-440A-AEE4-71129D222628}" type="parTrans" cxnId="{51B7F18A-F43A-491B-896F-21910A25146F}">
      <dgm:prSet/>
      <dgm:spPr/>
      <dgm:t>
        <a:bodyPr/>
        <a:lstStyle/>
        <a:p>
          <a:endParaRPr lang="en-US"/>
        </a:p>
      </dgm:t>
    </dgm:pt>
    <dgm:pt modelId="{F11004F4-3CD6-4FF8-991E-0EFDCFD74154}" type="sibTrans" cxnId="{51B7F18A-F43A-491B-896F-21910A25146F}">
      <dgm:prSet/>
      <dgm:spPr/>
      <dgm:t>
        <a:bodyPr/>
        <a:lstStyle/>
        <a:p>
          <a:endParaRPr lang="en-US"/>
        </a:p>
      </dgm:t>
    </dgm:pt>
    <dgm:pt modelId="{E3EAB4F4-E87F-4F77-AD98-A71FA49E14AD}">
      <dgm:prSet phldrT="[Text]"/>
      <dgm:spPr/>
      <dgm:t>
        <a:bodyPr/>
        <a:lstStyle/>
        <a:p>
          <a:r>
            <a:rPr lang="en-US" dirty="0" smtClean="0"/>
            <a:t>COSTUMER</a:t>
          </a:r>
        </a:p>
      </dgm:t>
    </dgm:pt>
    <dgm:pt modelId="{80C6EFA7-0BCD-43DA-9D95-E3099E095766}" type="parTrans" cxnId="{7728D9E7-D30E-4F02-8EA2-244F0A33A32C}">
      <dgm:prSet/>
      <dgm:spPr/>
      <dgm:t>
        <a:bodyPr/>
        <a:lstStyle/>
        <a:p>
          <a:endParaRPr lang="en-US"/>
        </a:p>
      </dgm:t>
    </dgm:pt>
    <dgm:pt modelId="{7FDC82CF-E85F-4B18-8B4C-47F80A513F3B}" type="sibTrans" cxnId="{7728D9E7-D30E-4F02-8EA2-244F0A33A32C}">
      <dgm:prSet/>
      <dgm:spPr/>
      <dgm:t>
        <a:bodyPr/>
        <a:lstStyle/>
        <a:p>
          <a:endParaRPr lang="en-US"/>
        </a:p>
      </dgm:t>
    </dgm:pt>
    <dgm:pt modelId="{B3B06328-9466-44D5-A87F-1959BF079261}" type="pres">
      <dgm:prSet presAssocID="{3A369B44-8D07-4E2B-A9C2-22B37BC4B61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1FB3303-09CB-4C21-AF16-DEFC412FDB5A}" type="pres">
      <dgm:prSet presAssocID="{E3EAB4F4-E87F-4F77-AD98-A71FA49E14AD}" presName="Accent5" presStyleCnt="0"/>
      <dgm:spPr/>
    </dgm:pt>
    <dgm:pt modelId="{F3D241B4-A95A-4A59-A574-F7CEFCA77D93}" type="pres">
      <dgm:prSet presAssocID="{E3EAB4F4-E87F-4F77-AD98-A71FA49E14AD}" presName="Accent" presStyleLbl="node1" presStyleIdx="0" presStyleCnt="5"/>
      <dgm:spPr/>
    </dgm:pt>
    <dgm:pt modelId="{0B625558-8056-4CDC-9E16-F6190068426A}" type="pres">
      <dgm:prSet presAssocID="{E3EAB4F4-E87F-4F77-AD98-A71FA49E14AD}" presName="ParentBackground5" presStyleCnt="0"/>
      <dgm:spPr/>
    </dgm:pt>
    <dgm:pt modelId="{C5FF1281-F060-4F70-A87F-84AAE182B9CA}" type="pres">
      <dgm:prSet presAssocID="{E3EAB4F4-E87F-4F77-AD98-A71FA49E14AD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0933981-2EA2-460D-A76A-9F5766926E5B}" type="pres">
      <dgm:prSet presAssocID="{E3EAB4F4-E87F-4F77-AD98-A71FA49E14A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B08B-3203-4BB1-BD2A-F23B72BE2606}" type="pres">
      <dgm:prSet presAssocID="{E80870C1-8B0E-4A7B-A934-B9AF4431B0E1}" presName="Accent4" presStyleCnt="0"/>
      <dgm:spPr/>
    </dgm:pt>
    <dgm:pt modelId="{1F671C7F-62EF-4291-AEF4-6A3BAB110813}" type="pres">
      <dgm:prSet presAssocID="{E80870C1-8B0E-4A7B-A934-B9AF4431B0E1}" presName="Accent" presStyleLbl="node1" presStyleIdx="1" presStyleCnt="5"/>
      <dgm:spPr/>
    </dgm:pt>
    <dgm:pt modelId="{A4CE68BE-EA25-40ED-A9F3-F90B17433AC0}" type="pres">
      <dgm:prSet presAssocID="{E80870C1-8B0E-4A7B-A934-B9AF4431B0E1}" presName="ParentBackground4" presStyleCnt="0"/>
      <dgm:spPr/>
    </dgm:pt>
    <dgm:pt modelId="{DDC2CC26-E7CB-42E3-AA2A-FC49256950CA}" type="pres">
      <dgm:prSet presAssocID="{E80870C1-8B0E-4A7B-A934-B9AF4431B0E1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9F3AB06D-443A-4CA3-A327-EE09EC5E1984}" type="pres">
      <dgm:prSet presAssocID="{E80870C1-8B0E-4A7B-A934-B9AF4431B0E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D5C2A-F1A6-465F-A2D5-A81697AFB10A}" type="pres">
      <dgm:prSet presAssocID="{53D380D2-3BE2-484B-A0D5-3B762C7A3230}" presName="Accent3" presStyleCnt="0"/>
      <dgm:spPr/>
    </dgm:pt>
    <dgm:pt modelId="{76141EC3-68BA-4519-A838-77B8307FA8D7}" type="pres">
      <dgm:prSet presAssocID="{53D380D2-3BE2-484B-A0D5-3B762C7A3230}" presName="Accent" presStyleLbl="node1" presStyleIdx="2" presStyleCnt="5"/>
      <dgm:spPr/>
    </dgm:pt>
    <dgm:pt modelId="{FAAF1362-0EC8-4238-B89C-CCF3E3DD429F}" type="pres">
      <dgm:prSet presAssocID="{53D380D2-3BE2-484B-A0D5-3B762C7A3230}" presName="ParentBackground3" presStyleCnt="0"/>
      <dgm:spPr/>
    </dgm:pt>
    <dgm:pt modelId="{064089A3-6739-409B-8592-54A9D592331B}" type="pres">
      <dgm:prSet presAssocID="{53D380D2-3BE2-484B-A0D5-3B762C7A3230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3B57B9DD-758B-4FF0-B35D-A053FFE3B668}" type="pres">
      <dgm:prSet presAssocID="{53D380D2-3BE2-484B-A0D5-3B762C7A323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4F4F-5616-46CC-94A1-A82AAC54A988}" type="pres">
      <dgm:prSet presAssocID="{68611623-3BF0-4318-A517-09672D333A45}" presName="Accent2" presStyleCnt="0"/>
      <dgm:spPr/>
    </dgm:pt>
    <dgm:pt modelId="{B91D0306-3C5A-40BD-A48F-475DF7E90283}" type="pres">
      <dgm:prSet presAssocID="{68611623-3BF0-4318-A517-09672D333A45}" presName="Accent" presStyleLbl="node1" presStyleIdx="3" presStyleCnt="5"/>
      <dgm:spPr/>
    </dgm:pt>
    <dgm:pt modelId="{60215621-CC38-4200-BCC5-05389F85C328}" type="pres">
      <dgm:prSet presAssocID="{68611623-3BF0-4318-A517-09672D333A45}" presName="ParentBackground2" presStyleCnt="0"/>
      <dgm:spPr/>
    </dgm:pt>
    <dgm:pt modelId="{2975C3FB-A5B2-4F40-ACD1-7D48A2E1230D}" type="pres">
      <dgm:prSet presAssocID="{68611623-3BF0-4318-A517-09672D333A45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9CF12DE-2F06-440E-A957-3B850F4D9EFB}" type="pres">
      <dgm:prSet presAssocID="{68611623-3BF0-4318-A517-09672D333A4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9F35-64E5-409F-9527-972A84DC977E}" type="pres">
      <dgm:prSet presAssocID="{950A1104-19CD-428E-888B-92E0761EFA75}" presName="Accent1" presStyleCnt="0"/>
      <dgm:spPr/>
    </dgm:pt>
    <dgm:pt modelId="{E2F041E7-27D6-4F60-A82C-8F046A20A83B}" type="pres">
      <dgm:prSet presAssocID="{950A1104-19CD-428E-888B-92E0761EFA75}" presName="Accent" presStyleLbl="node1" presStyleIdx="4" presStyleCnt="5"/>
      <dgm:spPr/>
    </dgm:pt>
    <dgm:pt modelId="{03862CE9-F7DE-40E8-AB6B-D50C4631E457}" type="pres">
      <dgm:prSet presAssocID="{950A1104-19CD-428E-888B-92E0761EFA75}" presName="ParentBackground1" presStyleCnt="0"/>
      <dgm:spPr/>
    </dgm:pt>
    <dgm:pt modelId="{513EA4DF-48FC-4A13-8793-234E4E50AA29}" type="pres">
      <dgm:prSet presAssocID="{950A1104-19CD-428E-888B-92E0761EFA75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78C8C3AF-37FF-4263-9024-F10E8E402B6F}" type="pres">
      <dgm:prSet presAssocID="{950A1104-19CD-428E-888B-92E0761EFA7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CA05A-313F-4791-AD8B-D333EA341BF5}" srcId="{3A369B44-8D07-4E2B-A9C2-22B37BC4B617}" destId="{68611623-3BF0-4318-A517-09672D333A45}" srcOrd="1" destOrd="0" parTransId="{225EB180-CE15-4E41-832B-C5B0B2B7FB90}" sibTransId="{2092B067-DE09-467A-9F63-083C71CD4BA2}"/>
    <dgm:cxn modelId="{F0E43E43-EB30-4FAF-A323-22432CFD4F23}" type="presOf" srcId="{3A369B44-8D07-4E2B-A9C2-22B37BC4B617}" destId="{B3B06328-9466-44D5-A87F-1959BF079261}" srcOrd="0" destOrd="0" presId="urn:microsoft.com/office/officeart/2011/layout/CircleProcess"/>
    <dgm:cxn modelId="{94247046-4327-4C2D-B715-00976267E4BF}" type="presOf" srcId="{68611623-3BF0-4318-A517-09672D333A45}" destId="{2975C3FB-A5B2-4F40-ACD1-7D48A2E1230D}" srcOrd="0" destOrd="0" presId="urn:microsoft.com/office/officeart/2011/layout/CircleProcess"/>
    <dgm:cxn modelId="{4EEDD4EA-A9AA-41F4-BF73-06955E9BCB6D}" srcId="{3A369B44-8D07-4E2B-A9C2-22B37BC4B617}" destId="{950A1104-19CD-428E-888B-92E0761EFA75}" srcOrd="0" destOrd="0" parTransId="{422EAB05-9C9C-4623-BE45-21A69F0B2487}" sibTransId="{018D9AE1-B228-43CE-AA62-E05C5780B9E7}"/>
    <dgm:cxn modelId="{04A2F737-83B8-4BB2-AD70-887B33395718}" type="presOf" srcId="{950A1104-19CD-428E-888B-92E0761EFA75}" destId="{78C8C3AF-37FF-4263-9024-F10E8E402B6F}" srcOrd="1" destOrd="0" presId="urn:microsoft.com/office/officeart/2011/layout/CircleProcess"/>
    <dgm:cxn modelId="{7728D9E7-D30E-4F02-8EA2-244F0A33A32C}" srcId="{3A369B44-8D07-4E2B-A9C2-22B37BC4B617}" destId="{E3EAB4F4-E87F-4F77-AD98-A71FA49E14AD}" srcOrd="4" destOrd="0" parTransId="{80C6EFA7-0BCD-43DA-9D95-E3099E095766}" sibTransId="{7FDC82CF-E85F-4B18-8B4C-47F80A513F3B}"/>
    <dgm:cxn modelId="{B71011DE-7A74-4C1D-AE5D-C9D927489B36}" type="presOf" srcId="{E80870C1-8B0E-4A7B-A934-B9AF4431B0E1}" destId="{9F3AB06D-443A-4CA3-A327-EE09EC5E1984}" srcOrd="1" destOrd="0" presId="urn:microsoft.com/office/officeart/2011/layout/CircleProcess"/>
    <dgm:cxn modelId="{335145C4-AA55-4AF4-876C-21CE7848B207}" type="presOf" srcId="{E3EAB4F4-E87F-4F77-AD98-A71FA49E14AD}" destId="{80933981-2EA2-460D-A76A-9F5766926E5B}" srcOrd="1" destOrd="0" presId="urn:microsoft.com/office/officeart/2011/layout/CircleProcess"/>
    <dgm:cxn modelId="{EAF2378C-3E0A-4F98-BFDB-D070BF005C75}" type="presOf" srcId="{53D380D2-3BE2-484B-A0D5-3B762C7A3230}" destId="{064089A3-6739-409B-8592-54A9D592331B}" srcOrd="0" destOrd="0" presId="urn:microsoft.com/office/officeart/2011/layout/CircleProcess"/>
    <dgm:cxn modelId="{647545A1-56BB-4DF4-825D-FF796A654E1C}" type="presOf" srcId="{E3EAB4F4-E87F-4F77-AD98-A71FA49E14AD}" destId="{C5FF1281-F060-4F70-A87F-84AAE182B9CA}" srcOrd="0" destOrd="0" presId="urn:microsoft.com/office/officeart/2011/layout/CircleProcess"/>
    <dgm:cxn modelId="{FF357489-C15B-4AB9-812B-DFFA42E2C79F}" type="presOf" srcId="{950A1104-19CD-428E-888B-92E0761EFA75}" destId="{513EA4DF-48FC-4A13-8793-234E4E50AA29}" srcOrd="0" destOrd="0" presId="urn:microsoft.com/office/officeart/2011/layout/CircleProcess"/>
    <dgm:cxn modelId="{F0A73C17-0981-47A2-8FD0-6584E50943E9}" srcId="{3A369B44-8D07-4E2B-A9C2-22B37BC4B617}" destId="{53D380D2-3BE2-484B-A0D5-3B762C7A3230}" srcOrd="2" destOrd="0" parTransId="{174FC0AA-5E7F-453D-97BB-60599CDA2DF2}" sibTransId="{B1C5AF2D-9FF9-46A1-B983-3537CE46EDA1}"/>
    <dgm:cxn modelId="{C8F048BD-1345-4684-B6CC-87EDEDC35768}" type="presOf" srcId="{53D380D2-3BE2-484B-A0D5-3B762C7A3230}" destId="{3B57B9DD-758B-4FF0-B35D-A053FFE3B668}" srcOrd="1" destOrd="0" presId="urn:microsoft.com/office/officeart/2011/layout/CircleProcess"/>
    <dgm:cxn modelId="{51B7F18A-F43A-491B-896F-21910A25146F}" srcId="{3A369B44-8D07-4E2B-A9C2-22B37BC4B617}" destId="{E80870C1-8B0E-4A7B-A934-B9AF4431B0E1}" srcOrd="3" destOrd="0" parTransId="{3D87EC13-AC16-440A-AEE4-71129D222628}" sibTransId="{F11004F4-3CD6-4FF8-991E-0EFDCFD74154}"/>
    <dgm:cxn modelId="{F0949827-BFA4-45F0-9DB1-47582EAFF277}" type="presOf" srcId="{E80870C1-8B0E-4A7B-A934-B9AF4431B0E1}" destId="{DDC2CC26-E7CB-42E3-AA2A-FC49256950CA}" srcOrd="0" destOrd="0" presId="urn:microsoft.com/office/officeart/2011/layout/CircleProcess"/>
    <dgm:cxn modelId="{9AA3A5A4-C03E-4577-B2BF-3CCA4D1FC641}" type="presOf" srcId="{68611623-3BF0-4318-A517-09672D333A45}" destId="{E9CF12DE-2F06-440E-A957-3B850F4D9EFB}" srcOrd="1" destOrd="0" presId="urn:microsoft.com/office/officeart/2011/layout/CircleProcess"/>
    <dgm:cxn modelId="{8613033A-C566-4D6F-9ED1-B8FA05E7AA6B}" type="presParOf" srcId="{B3B06328-9466-44D5-A87F-1959BF079261}" destId="{A1FB3303-09CB-4C21-AF16-DEFC412FDB5A}" srcOrd="0" destOrd="0" presId="urn:microsoft.com/office/officeart/2011/layout/CircleProcess"/>
    <dgm:cxn modelId="{59BE3282-120B-4357-8664-0B4FA25B9FB7}" type="presParOf" srcId="{A1FB3303-09CB-4C21-AF16-DEFC412FDB5A}" destId="{F3D241B4-A95A-4A59-A574-F7CEFCA77D93}" srcOrd="0" destOrd="0" presId="urn:microsoft.com/office/officeart/2011/layout/CircleProcess"/>
    <dgm:cxn modelId="{C24B0E26-8418-4BB5-AFD6-2ED5C71FD1FA}" type="presParOf" srcId="{B3B06328-9466-44D5-A87F-1959BF079261}" destId="{0B625558-8056-4CDC-9E16-F6190068426A}" srcOrd="1" destOrd="0" presId="urn:microsoft.com/office/officeart/2011/layout/CircleProcess"/>
    <dgm:cxn modelId="{3E3BAEA6-A202-4E11-9014-588D36458433}" type="presParOf" srcId="{0B625558-8056-4CDC-9E16-F6190068426A}" destId="{C5FF1281-F060-4F70-A87F-84AAE182B9CA}" srcOrd="0" destOrd="0" presId="urn:microsoft.com/office/officeart/2011/layout/CircleProcess"/>
    <dgm:cxn modelId="{C36395AA-DAB7-4C39-B634-C4E2A0AE3538}" type="presParOf" srcId="{B3B06328-9466-44D5-A87F-1959BF079261}" destId="{80933981-2EA2-460D-A76A-9F5766926E5B}" srcOrd="2" destOrd="0" presId="urn:microsoft.com/office/officeart/2011/layout/CircleProcess"/>
    <dgm:cxn modelId="{3D68D4AA-4051-4B86-AD69-A642E2A5EE30}" type="presParOf" srcId="{B3B06328-9466-44D5-A87F-1959BF079261}" destId="{7D53B08B-3203-4BB1-BD2A-F23B72BE2606}" srcOrd="3" destOrd="0" presId="urn:microsoft.com/office/officeart/2011/layout/CircleProcess"/>
    <dgm:cxn modelId="{E161D0D3-7E84-45C6-946D-07306C2FFC12}" type="presParOf" srcId="{7D53B08B-3203-4BB1-BD2A-F23B72BE2606}" destId="{1F671C7F-62EF-4291-AEF4-6A3BAB110813}" srcOrd="0" destOrd="0" presId="urn:microsoft.com/office/officeart/2011/layout/CircleProcess"/>
    <dgm:cxn modelId="{C714133C-FA4D-4BAC-8F1E-110BC2A58231}" type="presParOf" srcId="{B3B06328-9466-44D5-A87F-1959BF079261}" destId="{A4CE68BE-EA25-40ED-A9F3-F90B17433AC0}" srcOrd="4" destOrd="0" presId="urn:microsoft.com/office/officeart/2011/layout/CircleProcess"/>
    <dgm:cxn modelId="{E5FD43F3-7F64-4875-80AA-6577F299F0CF}" type="presParOf" srcId="{A4CE68BE-EA25-40ED-A9F3-F90B17433AC0}" destId="{DDC2CC26-E7CB-42E3-AA2A-FC49256950CA}" srcOrd="0" destOrd="0" presId="urn:microsoft.com/office/officeart/2011/layout/CircleProcess"/>
    <dgm:cxn modelId="{6DACA1C6-35C3-4D34-A424-620D639EAB69}" type="presParOf" srcId="{B3B06328-9466-44D5-A87F-1959BF079261}" destId="{9F3AB06D-443A-4CA3-A327-EE09EC5E1984}" srcOrd="5" destOrd="0" presId="urn:microsoft.com/office/officeart/2011/layout/CircleProcess"/>
    <dgm:cxn modelId="{054C4240-FF55-4256-8E7E-2D5F797DB39B}" type="presParOf" srcId="{B3B06328-9466-44D5-A87F-1959BF079261}" destId="{67DD5C2A-F1A6-465F-A2D5-A81697AFB10A}" srcOrd="6" destOrd="0" presId="urn:microsoft.com/office/officeart/2011/layout/CircleProcess"/>
    <dgm:cxn modelId="{8086AA27-AC04-4D33-95B8-DC6DD1FD4F4B}" type="presParOf" srcId="{67DD5C2A-F1A6-465F-A2D5-A81697AFB10A}" destId="{76141EC3-68BA-4519-A838-77B8307FA8D7}" srcOrd="0" destOrd="0" presId="urn:microsoft.com/office/officeart/2011/layout/CircleProcess"/>
    <dgm:cxn modelId="{B2294BE6-F5C5-4933-99CC-006DC0188326}" type="presParOf" srcId="{B3B06328-9466-44D5-A87F-1959BF079261}" destId="{FAAF1362-0EC8-4238-B89C-CCF3E3DD429F}" srcOrd="7" destOrd="0" presId="urn:microsoft.com/office/officeart/2011/layout/CircleProcess"/>
    <dgm:cxn modelId="{5B07A20B-807C-4D39-804A-619C0B7C19E6}" type="presParOf" srcId="{FAAF1362-0EC8-4238-B89C-CCF3E3DD429F}" destId="{064089A3-6739-409B-8592-54A9D592331B}" srcOrd="0" destOrd="0" presId="urn:microsoft.com/office/officeart/2011/layout/CircleProcess"/>
    <dgm:cxn modelId="{72C3810A-C68A-489A-A15A-0746DFA4B26A}" type="presParOf" srcId="{B3B06328-9466-44D5-A87F-1959BF079261}" destId="{3B57B9DD-758B-4FF0-B35D-A053FFE3B668}" srcOrd="8" destOrd="0" presId="urn:microsoft.com/office/officeart/2011/layout/CircleProcess"/>
    <dgm:cxn modelId="{803B731D-5C78-44A1-B6F3-7BE32FD13979}" type="presParOf" srcId="{B3B06328-9466-44D5-A87F-1959BF079261}" destId="{72394F4F-5616-46CC-94A1-A82AAC54A988}" srcOrd="9" destOrd="0" presId="urn:microsoft.com/office/officeart/2011/layout/CircleProcess"/>
    <dgm:cxn modelId="{8BC89106-673B-4685-B99B-9AAACD19A3C2}" type="presParOf" srcId="{72394F4F-5616-46CC-94A1-A82AAC54A988}" destId="{B91D0306-3C5A-40BD-A48F-475DF7E90283}" srcOrd="0" destOrd="0" presId="urn:microsoft.com/office/officeart/2011/layout/CircleProcess"/>
    <dgm:cxn modelId="{44867451-2EF6-48A2-8FC9-C843E4316647}" type="presParOf" srcId="{B3B06328-9466-44D5-A87F-1959BF079261}" destId="{60215621-CC38-4200-BCC5-05389F85C328}" srcOrd="10" destOrd="0" presId="urn:microsoft.com/office/officeart/2011/layout/CircleProcess"/>
    <dgm:cxn modelId="{9172DAE9-E577-4BAE-918D-8FEB46C8C946}" type="presParOf" srcId="{60215621-CC38-4200-BCC5-05389F85C328}" destId="{2975C3FB-A5B2-4F40-ACD1-7D48A2E1230D}" srcOrd="0" destOrd="0" presId="urn:microsoft.com/office/officeart/2011/layout/CircleProcess"/>
    <dgm:cxn modelId="{A947A78F-A4C4-4604-9604-970FF4DFF2BA}" type="presParOf" srcId="{B3B06328-9466-44D5-A87F-1959BF079261}" destId="{E9CF12DE-2F06-440E-A957-3B850F4D9EFB}" srcOrd="11" destOrd="0" presId="urn:microsoft.com/office/officeart/2011/layout/CircleProcess"/>
    <dgm:cxn modelId="{2EB1BC0C-96B1-4134-A632-04D292C87247}" type="presParOf" srcId="{B3B06328-9466-44D5-A87F-1959BF079261}" destId="{A3D39F35-64E5-409F-9527-972A84DC977E}" srcOrd="12" destOrd="0" presId="urn:microsoft.com/office/officeart/2011/layout/CircleProcess"/>
    <dgm:cxn modelId="{A712866B-A4CE-47D3-AE69-E53C75BB7B39}" type="presParOf" srcId="{A3D39F35-64E5-409F-9527-972A84DC977E}" destId="{E2F041E7-27D6-4F60-A82C-8F046A20A83B}" srcOrd="0" destOrd="0" presId="urn:microsoft.com/office/officeart/2011/layout/CircleProcess"/>
    <dgm:cxn modelId="{93CBA00D-AE5D-4C72-BF70-607FB3D0DCAE}" type="presParOf" srcId="{B3B06328-9466-44D5-A87F-1959BF079261}" destId="{03862CE9-F7DE-40E8-AB6B-D50C4631E457}" srcOrd="13" destOrd="0" presId="urn:microsoft.com/office/officeart/2011/layout/CircleProcess"/>
    <dgm:cxn modelId="{19A7AE46-C0F8-44D6-A18F-689FF3DD00EB}" type="presParOf" srcId="{03862CE9-F7DE-40E8-AB6B-D50C4631E457}" destId="{513EA4DF-48FC-4A13-8793-234E4E50AA29}" srcOrd="0" destOrd="0" presId="urn:microsoft.com/office/officeart/2011/layout/CircleProcess"/>
    <dgm:cxn modelId="{A9B8BF37-D404-4554-83A1-C76D0F2067A4}" type="presParOf" srcId="{B3B06328-9466-44D5-A87F-1959BF079261}" destId="{78C8C3AF-37FF-4263-9024-F10E8E402B6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369B44-8D07-4E2B-A9C2-22B37BC4B617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A1104-19CD-428E-888B-92E0761EFA75}">
      <dgm:prSet phldrT="[Text]" custT="1"/>
      <dgm:spPr/>
      <dgm:t>
        <a:bodyPr/>
        <a:lstStyle/>
        <a:p>
          <a:r>
            <a:rPr lang="en-US" sz="1400" dirty="0" smtClean="0"/>
            <a:t>MUSREN/</a:t>
          </a:r>
        </a:p>
        <a:p>
          <a:r>
            <a:rPr lang="en-US" sz="1400" dirty="0" smtClean="0"/>
            <a:t>PROPOSAL</a:t>
          </a:r>
          <a:endParaRPr lang="en-US" sz="1400" dirty="0"/>
        </a:p>
      </dgm:t>
    </dgm:pt>
    <dgm:pt modelId="{422EAB05-9C9C-4623-BE45-21A69F0B2487}" type="parTrans" cxnId="{4EEDD4EA-A9AA-41F4-BF73-06955E9BCB6D}">
      <dgm:prSet/>
      <dgm:spPr/>
      <dgm:t>
        <a:bodyPr/>
        <a:lstStyle/>
        <a:p>
          <a:endParaRPr lang="en-US" sz="4800"/>
        </a:p>
      </dgm:t>
    </dgm:pt>
    <dgm:pt modelId="{018D9AE1-B228-43CE-AA62-E05C5780B9E7}" type="sibTrans" cxnId="{4EEDD4EA-A9AA-41F4-BF73-06955E9BCB6D}">
      <dgm:prSet/>
      <dgm:spPr/>
      <dgm:t>
        <a:bodyPr/>
        <a:lstStyle/>
        <a:p>
          <a:endParaRPr lang="en-US" sz="4800"/>
        </a:p>
      </dgm:t>
    </dgm:pt>
    <dgm:pt modelId="{4DF4DA61-1B06-43F8-87FF-5AC34ADC6555}">
      <dgm:prSet phldrT="[Text]" custT="1"/>
      <dgm:spPr/>
      <dgm:t>
        <a:bodyPr/>
        <a:lstStyle/>
        <a:p>
          <a:r>
            <a:rPr lang="en-US" sz="1600" b="1" dirty="0" smtClean="0"/>
            <a:t>Survey</a:t>
          </a:r>
          <a:endParaRPr lang="en-US" sz="1600" dirty="0"/>
        </a:p>
      </dgm:t>
    </dgm:pt>
    <dgm:pt modelId="{A4442583-D725-4DE6-8C16-F28CFDD8DD48}" type="parTrans" cxnId="{09033BB9-B83C-4702-81B7-D7BC7675C983}">
      <dgm:prSet/>
      <dgm:spPr/>
      <dgm:t>
        <a:bodyPr/>
        <a:lstStyle/>
        <a:p>
          <a:endParaRPr lang="en-US" sz="4800"/>
        </a:p>
      </dgm:t>
    </dgm:pt>
    <dgm:pt modelId="{4CC74C5F-EFD2-483C-968F-657674074904}" type="sibTrans" cxnId="{09033BB9-B83C-4702-81B7-D7BC7675C983}">
      <dgm:prSet/>
      <dgm:spPr/>
      <dgm:t>
        <a:bodyPr/>
        <a:lstStyle/>
        <a:p>
          <a:endParaRPr lang="en-US" sz="4800"/>
        </a:p>
      </dgm:t>
    </dgm:pt>
    <dgm:pt modelId="{50857046-CB77-4552-BA16-CA76E098B413}">
      <dgm:prSet phldrT="[Text]" custT="1"/>
      <dgm:spPr/>
      <dgm:t>
        <a:bodyPr/>
        <a:lstStyle/>
        <a:p>
          <a:r>
            <a:rPr lang="en-US" sz="1400" dirty="0" err="1" smtClean="0"/>
            <a:t>Koordinasi</a:t>
          </a:r>
          <a:endParaRPr lang="en-US" sz="1400" dirty="0"/>
        </a:p>
      </dgm:t>
    </dgm:pt>
    <dgm:pt modelId="{EFF517BA-0C0D-418E-B033-DB12C9CD5A50}" type="parTrans" cxnId="{4B99D0C3-11CA-4DCD-9110-0BE8A7F16FD0}">
      <dgm:prSet/>
      <dgm:spPr/>
      <dgm:t>
        <a:bodyPr/>
        <a:lstStyle/>
        <a:p>
          <a:endParaRPr lang="en-US" sz="4800"/>
        </a:p>
      </dgm:t>
    </dgm:pt>
    <dgm:pt modelId="{1F1F381D-AEB0-495C-A979-74C6D995B7A5}" type="sibTrans" cxnId="{4B99D0C3-11CA-4DCD-9110-0BE8A7F16FD0}">
      <dgm:prSet/>
      <dgm:spPr/>
      <dgm:t>
        <a:bodyPr/>
        <a:lstStyle/>
        <a:p>
          <a:endParaRPr lang="en-US" sz="4800"/>
        </a:p>
      </dgm:t>
    </dgm:pt>
    <dgm:pt modelId="{3AFD9528-CF27-44E0-9F17-97DF880E2192}">
      <dgm:prSet phldrT="[Text]" custT="1"/>
      <dgm:spPr/>
      <dgm:t>
        <a:bodyPr/>
        <a:lstStyle/>
        <a:p>
          <a:r>
            <a:rPr lang="en-US" sz="1400" dirty="0" err="1" smtClean="0"/>
            <a:t>Analisa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Perencanaan</a:t>
          </a:r>
          <a:endParaRPr lang="en-US" sz="1400" dirty="0" smtClean="0"/>
        </a:p>
      </dgm:t>
    </dgm:pt>
    <dgm:pt modelId="{355771CE-9ECB-4B96-B125-A37BEE60CB69}" type="parTrans" cxnId="{7520B328-3D2E-4035-96E5-12453D2B8FF1}">
      <dgm:prSet/>
      <dgm:spPr/>
      <dgm:t>
        <a:bodyPr/>
        <a:lstStyle/>
        <a:p>
          <a:endParaRPr lang="en-US" sz="4800"/>
        </a:p>
      </dgm:t>
    </dgm:pt>
    <dgm:pt modelId="{9858C641-287D-48E0-9C7F-0691624920D7}" type="sibTrans" cxnId="{7520B328-3D2E-4035-96E5-12453D2B8FF1}">
      <dgm:prSet/>
      <dgm:spPr/>
      <dgm:t>
        <a:bodyPr/>
        <a:lstStyle/>
        <a:p>
          <a:endParaRPr lang="en-US" sz="4800"/>
        </a:p>
      </dgm:t>
    </dgm:pt>
    <dgm:pt modelId="{B8D5727C-73DF-4051-9403-32B6DC09858D}">
      <dgm:prSet phldrT="[Text]" custT="1"/>
      <dgm:spPr/>
      <dgm:t>
        <a:bodyPr/>
        <a:lstStyle/>
        <a:p>
          <a:r>
            <a:rPr lang="en-US" sz="1400" dirty="0" err="1" smtClean="0"/>
            <a:t>Pengajuan</a:t>
          </a:r>
          <a:r>
            <a:rPr lang="en-US" sz="1400" dirty="0" smtClean="0"/>
            <a:t> </a:t>
          </a:r>
          <a:r>
            <a:rPr lang="en-US" sz="1400" dirty="0" err="1" smtClean="0"/>
            <a:t>Usulan</a:t>
          </a:r>
          <a:r>
            <a:rPr lang="en-US" sz="1400" dirty="0" smtClean="0"/>
            <a:t> </a:t>
          </a:r>
          <a:r>
            <a:rPr lang="en-US" sz="1400" dirty="0" err="1" smtClean="0"/>
            <a:t>kegiatan</a:t>
          </a:r>
          <a:endParaRPr lang="en-US" sz="1400" dirty="0" smtClean="0"/>
        </a:p>
      </dgm:t>
    </dgm:pt>
    <dgm:pt modelId="{2C28A00F-8BB8-47CF-A9E5-ED7F7763AA61}" type="parTrans" cxnId="{F68FDC12-E075-4AD0-8798-1062CE69FC97}">
      <dgm:prSet/>
      <dgm:spPr/>
      <dgm:t>
        <a:bodyPr/>
        <a:lstStyle/>
        <a:p>
          <a:endParaRPr lang="en-US" sz="4800"/>
        </a:p>
      </dgm:t>
    </dgm:pt>
    <dgm:pt modelId="{42A38133-8E0C-4293-A99B-F5549E897192}" type="sibTrans" cxnId="{F68FDC12-E075-4AD0-8798-1062CE69FC97}">
      <dgm:prSet/>
      <dgm:spPr/>
      <dgm:t>
        <a:bodyPr/>
        <a:lstStyle/>
        <a:p>
          <a:endParaRPr lang="en-US" sz="4800"/>
        </a:p>
      </dgm:t>
    </dgm:pt>
    <dgm:pt modelId="{3FA09F0F-B189-4245-87C3-1BCF068D16F3}">
      <dgm:prSet phldrT="[Text]" custT="1"/>
      <dgm:spPr/>
      <dgm:t>
        <a:bodyPr/>
        <a:lstStyle/>
        <a:p>
          <a:r>
            <a:rPr lang="en-US" sz="1400" dirty="0" smtClean="0"/>
            <a:t>Pembangunan </a:t>
          </a:r>
          <a:r>
            <a:rPr lang="en-US" sz="1400" dirty="0" err="1" smtClean="0"/>
            <a:t>sarana</a:t>
          </a:r>
          <a:r>
            <a:rPr lang="en-US" sz="1400" dirty="0" smtClean="0"/>
            <a:t> Air </a:t>
          </a:r>
          <a:r>
            <a:rPr lang="en-US" sz="1400" dirty="0" err="1" smtClean="0"/>
            <a:t>Minum</a:t>
          </a:r>
          <a:endParaRPr lang="en-US" sz="1400" dirty="0" smtClean="0"/>
        </a:p>
      </dgm:t>
    </dgm:pt>
    <dgm:pt modelId="{5F4EDDC6-A700-44B8-9407-532BD301D444}" type="parTrans" cxnId="{6A6DF91D-9A9D-4C3F-BE8B-1A52CD369197}">
      <dgm:prSet/>
      <dgm:spPr/>
      <dgm:t>
        <a:bodyPr/>
        <a:lstStyle/>
        <a:p>
          <a:endParaRPr lang="en-US" sz="4800"/>
        </a:p>
      </dgm:t>
    </dgm:pt>
    <dgm:pt modelId="{94429DFE-0210-4EA0-8F63-340FBFE26927}" type="sibTrans" cxnId="{6A6DF91D-9A9D-4C3F-BE8B-1A52CD369197}">
      <dgm:prSet/>
      <dgm:spPr/>
      <dgm:t>
        <a:bodyPr/>
        <a:lstStyle/>
        <a:p>
          <a:endParaRPr lang="en-US" sz="4800"/>
        </a:p>
      </dgm:t>
    </dgm:pt>
    <dgm:pt modelId="{5EAC9113-2ABE-4182-8484-E3B2D0408498}">
      <dgm:prSet phldrT="[Text]" custT="1"/>
      <dgm:spPr/>
      <dgm:t>
        <a:bodyPr/>
        <a:lstStyle/>
        <a:p>
          <a:r>
            <a:rPr lang="en-US" sz="1400" dirty="0" err="1" smtClean="0"/>
            <a:t>Serah</a:t>
          </a:r>
          <a:r>
            <a:rPr lang="en-US" sz="1400" dirty="0" smtClean="0"/>
            <a:t> </a:t>
          </a:r>
          <a:r>
            <a:rPr lang="en-US" sz="1400" dirty="0" err="1" smtClean="0"/>
            <a:t>Terima</a:t>
          </a:r>
          <a:r>
            <a:rPr lang="en-US" sz="1400" dirty="0" smtClean="0"/>
            <a:t> </a:t>
          </a:r>
          <a:r>
            <a:rPr lang="en-US" sz="1400" dirty="0" err="1" smtClean="0"/>
            <a:t>Operasional</a:t>
          </a:r>
          <a:endParaRPr lang="en-US" sz="1400" dirty="0" smtClean="0"/>
        </a:p>
      </dgm:t>
    </dgm:pt>
    <dgm:pt modelId="{2C4CA247-F9A9-4985-997F-2D5086A5C3E8}" type="parTrans" cxnId="{76DAF50E-3852-494D-9563-88EBD68FC196}">
      <dgm:prSet/>
      <dgm:spPr/>
      <dgm:t>
        <a:bodyPr/>
        <a:lstStyle/>
        <a:p>
          <a:endParaRPr lang="en-US" sz="4800"/>
        </a:p>
      </dgm:t>
    </dgm:pt>
    <dgm:pt modelId="{D41D3EED-8EF4-4696-8E43-15B54960BCFB}" type="sibTrans" cxnId="{76DAF50E-3852-494D-9563-88EBD68FC196}">
      <dgm:prSet/>
      <dgm:spPr/>
      <dgm:t>
        <a:bodyPr/>
        <a:lstStyle/>
        <a:p>
          <a:endParaRPr lang="en-US" sz="4800"/>
        </a:p>
      </dgm:t>
    </dgm:pt>
    <dgm:pt modelId="{7C98D45E-9B43-49D5-9E44-BA4B53E9CF0D}">
      <dgm:prSet phldrT="[Text]" custT="1"/>
      <dgm:spPr/>
      <dgm:t>
        <a:bodyPr/>
        <a:lstStyle/>
        <a:p>
          <a:r>
            <a:rPr lang="en-US" sz="1600" dirty="0" smtClean="0"/>
            <a:t>DPA</a:t>
          </a:r>
        </a:p>
      </dgm:t>
    </dgm:pt>
    <dgm:pt modelId="{4D0B393F-42C9-4FDC-8AF7-0C504B4258D7}" type="parTrans" cxnId="{7F74818C-211A-48C4-9D90-C4AC6AC2FE03}">
      <dgm:prSet/>
      <dgm:spPr/>
      <dgm:t>
        <a:bodyPr/>
        <a:lstStyle/>
        <a:p>
          <a:endParaRPr lang="en-US" sz="4800"/>
        </a:p>
      </dgm:t>
    </dgm:pt>
    <dgm:pt modelId="{980B302A-759C-4742-99F5-622FF7A90D46}" type="sibTrans" cxnId="{7F74818C-211A-48C4-9D90-C4AC6AC2FE03}">
      <dgm:prSet/>
      <dgm:spPr/>
      <dgm:t>
        <a:bodyPr/>
        <a:lstStyle/>
        <a:p>
          <a:endParaRPr lang="en-US" sz="4800"/>
        </a:p>
      </dgm:t>
    </dgm:pt>
    <dgm:pt modelId="{B3B06328-9466-44D5-A87F-1959BF079261}" type="pres">
      <dgm:prSet presAssocID="{3A369B44-8D07-4E2B-A9C2-22B37BC4B61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4B9E494-00A9-4A43-8B64-FF363592B05E}" type="pres">
      <dgm:prSet presAssocID="{5EAC9113-2ABE-4182-8484-E3B2D0408498}" presName="Accent8" presStyleCnt="0"/>
      <dgm:spPr/>
    </dgm:pt>
    <dgm:pt modelId="{5BE00429-010A-4265-A934-52C4E2281CA1}" type="pres">
      <dgm:prSet presAssocID="{5EAC9113-2ABE-4182-8484-E3B2D0408498}" presName="Accent" presStyleLbl="node1" presStyleIdx="0" presStyleCnt="8"/>
      <dgm:spPr/>
    </dgm:pt>
    <dgm:pt modelId="{D41A3F3F-31B1-4CD1-871B-DC03D10BAB3D}" type="pres">
      <dgm:prSet presAssocID="{5EAC9113-2ABE-4182-8484-E3B2D0408498}" presName="ParentBackground8" presStyleCnt="0"/>
      <dgm:spPr/>
    </dgm:pt>
    <dgm:pt modelId="{7991956A-9DFD-4979-9B95-3773D57A8803}" type="pres">
      <dgm:prSet presAssocID="{5EAC9113-2ABE-4182-8484-E3B2D0408498}" presName="ParentBackground" presStyleLbl="fgAcc1" presStyleIdx="0" presStyleCnt="8"/>
      <dgm:spPr/>
      <dgm:t>
        <a:bodyPr/>
        <a:lstStyle/>
        <a:p>
          <a:endParaRPr lang="en-US"/>
        </a:p>
      </dgm:t>
    </dgm:pt>
    <dgm:pt modelId="{6B98E8A7-EF59-476A-9E41-473E529BB402}" type="pres">
      <dgm:prSet presAssocID="{5EAC9113-2ABE-4182-8484-E3B2D0408498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0952C-EAA8-4187-8B5A-2AE55775F415}" type="pres">
      <dgm:prSet presAssocID="{3FA09F0F-B189-4245-87C3-1BCF068D16F3}" presName="Accent7" presStyleCnt="0"/>
      <dgm:spPr/>
    </dgm:pt>
    <dgm:pt modelId="{EFE487E9-5B3B-4643-8430-DECC92A67D51}" type="pres">
      <dgm:prSet presAssocID="{3FA09F0F-B189-4245-87C3-1BCF068D16F3}" presName="Accent" presStyleLbl="node1" presStyleIdx="1" presStyleCnt="8"/>
      <dgm:spPr/>
    </dgm:pt>
    <dgm:pt modelId="{1ECB6206-3B55-47C6-934D-2254CD9C864B}" type="pres">
      <dgm:prSet presAssocID="{3FA09F0F-B189-4245-87C3-1BCF068D16F3}" presName="ParentBackground7" presStyleCnt="0"/>
      <dgm:spPr/>
    </dgm:pt>
    <dgm:pt modelId="{7210D8D4-3EB5-4099-BDB0-A48DA982BD2C}" type="pres">
      <dgm:prSet presAssocID="{3FA09F0F-B189-4245-87C3-1BCF068D16F3}" presName="ParentBackground" presStyleLbl="fgAcc1" presStyleIdx="1" presStyleCnt="8"/>
      <dgm:spPr/>
      <dgm:t>
        <a:bodyPr/>
        <a:lstStyle/>
        <a:p>
          <a:endParaRPr lang="en-US"/>
        </a:p>
      </dgm:t>
    </dgm:pt>
    <dgm:pt modelId="{20E0C6A1-BD00-46BE-B588-02026BAD6743}" type="pres">
      <dgm:prSet presAssocID="{3FA09F0F-B189-4245-87C3-1BCF068D16F3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F41B0-758E-4D24-B76B-7313F8392FC6}" type="pres">
      <dgm:prSet presAssocID="{7C98D45E-9B43-49D5-9E44-BA4B53E9CF0D}" presName="Accent6" presStyleCnt="0"/>
      <dgm:spPr/>
    </dgm:pt>
    <dgm:pt modelId="{6FA446EF-DD90-477B-8547-521BA1698A52}" type="pres">
      <dgm:prSet presAssocID="{7C98D45E-9B43-49D5-9E44-BA4B53E9CF0D}" presName="Accent" presStyleLbl="node1" presStyleIdx="2" presStyleCnt="8"/>
      <dgm:spPr/>
    </dgm:pt>
    <dgm:pt modelId="{041DFD3A-C57B-4F6E-8CE6-4A7F04D2D0E2}" type="pres">
      <dgm:prSet presAssocID="{7C98D45E-9B43-49D5-9E44-BA4B53E9CF0D}" presName="ParentBackground6" presStyleCnt="0"/>
      <dgm:spPr/>
    </dgm:pt>
    <dgm:pt modelId="{BC0A9197-06E6-41D2-A2C8-8B8A718F511E}" type="pres">
      <dgm:prSet presAssocID="{7C98D45E-9B43-49D5-9E44-BA4B53E9CF0D}" presName="ParentBackground" presStyleLbl="fgAcc1" presStyleIdx="2" presStyleCnt="8"/>
      <dgm:spPr/>
      <dgm:t>
        <a:bodyPr/>
        <a:lstStyle/>
        <a:p>
          <a:endParaRPr lang="en-US"/>
        </a:p>
      </dgm:t>
    </dgm:pt>
    <dgm:pt modelId="{85BB109F-4D16-4C94-A16E-401BC8AF1F7F}" type="pres">
      <dgm:prSet presAssocID="{7C98D45E-9B43-49D5-9E44-BA4B53E9CF0D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D29BF-682E-46AC-9C4A-663C78248470}" type="pres">
      <dgm:prSet presAssocID="{B8D5727C-73DF-4051-9403-32B6DC09858D}" presName="Accent5" presStyleCnt="0"/>
      <dgm:spPr/>
    </dgm:pt>
    <dgm:pt modelId="{0EE14AED-BEB5-46C9-8B51-738DF9A8C054}" type="pres">
      <dgm:prSet presAssocID="{B8D5727C-73DF-4051-9403-32B6DC09858D}" presName="Accent" presStyleLbl="node1" presStyleIdx="3" presStyleCnt="8"/>
      <dgm:spPr/>
    </dgm:pt>
    <dgm:pt modelId="{6EEDB652-2E10-49A8-8A87-2D8940D3F646}" type="pres">
      <dgm:prSet presAssocID="{B8D5727C-73DF-4051-9403-32B6DC09858D}" presName="ParentBackground5" presStyleCnt="0"/>
      <dgm:spPr/>
    </dgm:pt>
    <dgm:pt modelId="{AD9FDC98-A85C-40C5-871F-78B85418761F}" type="pres">
      <dgm:prSet presAssocID="{B8D5727C-73DF-4051-9403-32B6DC09858D}" presName="ParentBackground" presStyleLbl="fgAcc1" presStyleIdx="3" presStyleCnt="8"/>
      <dgm:spPr/>
      <dgm:t>
        <a:bodyPr/>
        <a:lstStyle/>
        <a:p>
          <a:endParaRPr lang="en-US"/>
        </a:p>
      </dgm:t>
    </dgm:pt>
    <dgm:pt modelId="{A7D4A22F-58D7-438E-9BE7-0CDE40BB70D5}" type="pres">
      <dgm:prSet presAssocID="{B8D5727C-73DF-4051-9403-32B6DC09858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B2E56-CD0B-4CA3-84AB-0169A8EBA898}" type="pres">
      <dgm:prSet presAssocID="{3AFD9528-CF27-44E0-9F17-97DF880E2192}" presName="Accent4" presStyleCnt="0"/>
      <dgm:spPr/>
    </dgm:pt>
    <dgm:pt modelId="{5836F286-FFD3-479A-9124-301ED89D801A}" type="pres">
      <dgm:prSet presAssocID="{3AFD9528-CF27-44E0-9F17-97DF880E2192}" presName="Accent" presStyleLbl="node1" presStyleIdx="4" presStyleCnt="8"/>
      <dgm:spPr/>
    </dgm:pt>
    <dgm:pt modelId="{4E36894A-0F6B-4869-AEE9-44D84EC707BE}" type="pres">
      <dgm:prSet presAssocID="{3AFD9528-CF27-44E0-9F17-97DF880E2192}" presName="ParentBackground4" presStyleCnt="0"/>
      <dgm:spPr/>
    </dgm:pt>
    <dgm:pt modelId="{6251F4F8-9672-4859-9146-8780ACFC3B12}" type="pres">
      <dgm:prSet presAssocID="{3AFD9528-CF27-44E0-9F17-97DF880E2192}" presName="ParentBackground" presStyleLbl="fgAcc1" presStyleIdx="4" presStyleCnt="8"/>
      <dgm:spPr/>
      <dgm:t>
        <a:bodyPr/>
        <a:lstStyle/>
        <a:p>
          <a:endParaRPr lang="en-US"/>
        </a:p>
      </dgm:t>
    </dgm:pt>
    <dgm:pt modelId="{E4E160ED-0846-4E15-8AB5-ED3E17F6F3AE}" type="pres">
      <dgm:prSet presAssocID="{3AFD9528-CF27-44E0-9F17-97DF880E219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951AD-FF8F-4CBF-8692-BE17E57710BA}" type="pres">
      <dgm:prSet presAssocID="{50857046-CB77-4552-BA16-CA76E098B413}" presName="Accent3" presStyleCnt="0"/>
      <dgm:spPr/>
    </dgm:pt>
    <dgm:pt modelId="{D44E7D3F-496D-43D3-A6C7-18CFD68A7B60}" type="pres">
      <dgm:prSet presAssocID="{50857046-CB77-4552-BA16-CA76E098B413}" presName="Accent" presStyleLbl="node1" presStyleIdx="5" presStyleCnt="8"/>
      <dgm:spPr/>
    </dgm:pt>
    <dgm:pt modelId="{B2DF5F33-5F05-4FD6-9111-F77FE1FA1C8C}" type="pres">
      <dgm:prSet presAssocID="{50857046-CB77-4552-BA16-CA76E098B413}" presName="ParentBackground3" presStyleCnt="0"/>
      <dgm:spPr/>
    </dgm:pt>
    <dgm:pt modelId="{85D8DEE6-E809-47DD-86C0-ECE7B460C5A4}" type="pres">
      <dgm:prSet presAssocID="{50857046-CB77-4552-BA16-CA76E098B413}" presName="ParentBackground" presStyleLbl="fgAcc1" presStyleIdx="5" presStyleCnt="8"/>
      <dgm:spPr/>
      <dgm:t>
        <a:bodyPr/>
        <a:lstStyle/>
        <a:p>
          <a:endParaRPr lang="en-US"/>
        </a:p>
      </dgm:t>
    </dgm:pt>
    <dgm:pt modelId="{7F5F4B47-A1B3-4274-A932-B0693106721E}" type="pres">
      <dgm:prSet presAssocID="{50857046-CB77-4552-BA16-CA76E098B41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8DA5-A25F-4BF5-B072-48C65C51D331}" type="pres">
      <dgm:prSet presAssocID="{4DF4DA61-1B06-43F8-87FF-5AC34ADC6555}" presName="Accent2" presStyleCnt="0"/>
      <dgm:spPr/>
    </dgm:pt>
    <dgm:pt modelId="{551B58BA-0F89-490D-A07D-B58CC394FB1F}" type="pres">
      <dgm:prSet presAssocID="{4DF4DA61-1B06-43F8-87FF-5AC34ADC6555}" presName="Accent" presStyleLbl="node1" presStyleIdx="6" presStyleCnt="8"/>
      <dgm:spPr/>
    </dgm:pt>
    <dgm:pt modelId="{FB94A88D-92E5-4D88-882A-A00DBCA29816}" type="pres">
      <dgm:prSet presAssocID="{4DF4DA61-1B06-43F8-87FF-5AC34ADC6555}" presName="ParentBackground2" presStyleCnt="0"/>
      <dgm:spPr/>
    </dgm:pt>
    <dgm:pt modelId="{99B2DA60-D279-4465-A1BF-89111CFA1576}" type="pres">
      <dgm:prSet presAssocID="{4DF4DA61-1B06-43F8-87FF-5AC34ADC6555}" presName="ParentBackground" presStyleLbl="fgAcc1" presStyleIdx="6" presStyleCnt="8"/>
      <dgm:spPr/>
      <dgm:t>
        <a:bodyPr/>
        <a:lstStyle/>
        <a:p>
          <a:endParaRPr lang="en-US"/>
        </a:p>
      </dgm:t>
    </dgm:pt>
    <dgm:pt modelId="{0C1CCF92-A229-4181-AB24-3B44FA45AA2B}" type="pres">
      <dgm:prSet presAssocID="{4DF4DA61-1B06-43F8-87FF-5AC34ADC65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9F35-64E5-409F-9527-972A84DC977E}" type="pres">
      <dgm:prSet presAssocID="{950A1104-19CD-428E-888B-92E0761EFA75}" presName="Accent1" presStyleCnt="0"/>
      <dgm:spPr/>
    </dgm:pt>
    <dgm:pt modelId="{E2F041E7-27D6-4F60-A82C-8F046A20A83B}" type="pres">
      <dgm:prSet presAssocID="{950A1104-19CD-428E-888B-92E0761EFA75}" presName="Accent" presStyleLbl="node1" presStyleIdx="7" presStyleCnt="8"/>
      <dgm:spPr/>
    </dgm:pt>
    <dgm:pt modelId="{03862CE9-F7DE-40E8-AB6B-D50C4631E457}" type="pres">
      <dgm:prSet presAssocID="{950A1104-19CD-428E-888B-92E0761EFA75}" presName="ParentBackground1" presStyleCnt="0"/>
      <dgm:spPr/>
    </dgm:pt>
    <dgm:pt modelId="{513EA4DF-48FC-4A13-8793-234E4E50AA29}" type="pres">
      <dgm:prSet presAssocID="{950A1104-19CD-428E-888B-92E0761EFA75}" presName="ParentBackground" presStyleLbl="fgAcc1" presStyleIdx="7" presStyleCnt="8"/>
      <dgm:spPr/>
      <dgm:t>
        <a:bodyPr/>
        <a:lstStyle/>
        <a:p>
          <a:endParaRPr lang="en-US"/>
        </a:p>
      </dgm:t>
    </dgm:pt>
    <dgm:pt modelId="{78C8C3AF-37FF-4263-9024-F10E8E402B6F}" type="pres">
      <dgm:prSet presAssocID="{950A1104-19CD-428E-888B-92E0761EFA7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60428-34DD-4828-813F-70306133548E}" type="presOf" srcId="{4DF4DA61-1B06-43F8-87FF-5AC34ADC6555}" destId="{0C1CCF92-A229-4181-AB24-3B44FA45AA2B}" srcOrd="1" destOrd="0" presId="urn:microsoft.com/office/officeart/2011/layout/CircleProcess"/>
    <dgm:cxn modelId="{6E4C87A3-90F5-40A1-988E-D3FE06BC0A7D}" type="presOf" srcId="{5EAC9113-2ABE-4182-8484-E3B2D0408498}" destId="{6B98E8A7-EF59-476A-9E41-473E529BB402}" srcOrd="1" destOrd="0" presId="urn:microsoft.com/office/officeart/2011/layout/CircleProcess"/>
    <dgm:cxn modelId="{9C00AFC0-09A4-4D6D-AE70-EAC8AEC907EE}" type="presOf" srcId="{50857046-CB77-4552-BA16-CA76E098B413}" destId="{85D8DEE6-E809-47DD-86C0-ECE7B460C5A4}" srcOrd="0" destOrd="0" presId="urn:microsoft.com/office/officeart/2011/layout/CircleProcess"/>
    <dgm:cxn modelId="{F0E43E43-EB30-4FAF-A323-22432CFD4F23}" type="presOf" srcId="{3A369B44-8D07-4E2B-A9C2-22B37BC4B617}" destId="{B3B06328-9466-44D5-A87F-1959BF079261}" srcOrd="0" destOrd="0" presId="urn:microsoft.com/office/officeart/2011/layout/CircleProcess"/>
    <dgm:cxn modelId="{76DAF50E-3852-494D-9563-88EBD68FC196}" srcId="{3A369B44-8D07-4E2B-A9C2-22B37BC4B617}" destId="{5EAC9113-2ABE-4182-8484-E3B2D0408498}" srcOrd="7" destOrd="0" parTransId="{2C4CA247-F9A9-4985-997F-2D5086A5C3E8}" sibTransId="{D41D3EED-8EF4-4696-8E43-15B54960BCFB}"/>
    <dgm:cxn modelId="{B7E6474E-2473-4FFC-A9E9-AF8EBF478B6A}" type="presOf" srcId="{7C98D45E-9B43-49D5-9E44-BA4B53E9CF0D}" destId="{85BB109F-4D16-4C94-A16E-401BC8AF1F7F}" srcOrd="1" destOrd="0" presId="urn:microsoft.com/office/officeart/2011/layout/CircleProcess"/>
    <dgm:cxn modelId="{B2819D1D-876E-4A4C-8004-0AFF7FC50AC9}" type="presOf" srcId="{3FA09F0F-B189-4245-87C3-1BCF068D16F3}" destId="{20E0C6A1-BD00-46BE-B588-02026BAD6743}" srcOrd="1" destOrd="0" presId="urn:microsoft.com/office/officeart/2011/layout/CircleProcess"/>
    <dgm:cxn modelId="{6CEA685C-D038-45C4-A097-CE1E9E5DE4BC}" type="presOf" srcId="{3AFD9528-CF27-44E0-9F17-97DF880E2192}" destId="{E4E160ED-0846-4E15-8AB5-ED3E17F6F3AE}" srcOrd="1" destOrd="0" presId="urn:microsoft.com/office/officeart/2011/layout/CircleProcess"/>
    <dgm:cxn modelId="{6A6DF91D-9A9D-4C3F-BE8B-1A52CD369197}" srcId="{3A369B44-8D07-4E2B-A9C2-22B37BC4B617}" destId="{3FA09F0F-B189-4245-87C3-1BCF068D16F3}" srcOrd="6" destOrd="0" parTransId="{5F4EDDC6-A700-44B8-9407-532BD301D444}" sibTransId="{94429DFE-0210-4EA0-8F63-340FBFE26927}"/>
    <dgm:cxn modelId="{4EEDD4EA-A9AA-41F4-BF73-06955E9BCB6D}" srcId="{3A369B44-8D07-4E2B-A9C2-22B37BC4B617}" destId="{950A1104-19CD-428E-888B-92E0761EFA75}" srcOrd="0" destOrd="0" parTransId="{422EAB05-9C9C-4623-BE45-21A69F0B2487}" sibTransId="{018D9AE1-B228-43CE-AA62-E05C5780B9E7}"/>
    <dgm:cxn modelId="{4B99D0C3-11CA-4DCD-9110-0BE8A7F16FD0}" srcId="{3A369B44-8D07-4E2B-A9C2-22B37BC4B617}" destId="{50857046-CB77-4552-BA16-CA76E098B413}" srcOrd="2" destOrd="0" parTransId="{EFF517BA-0C0D-418E-B033-DB12C9CD5A50}" sibTransId="{1F1F381D-AEB0-495C-A979-74C6D995B7A5}"/>
    <dgm:cxn modelId="{77165B9C-7EBF-4546-8FCE-14AB6EBC5768}" type="presOf" srcId="{5EAC9113-2ABE-4182-8484-E3B2D0408498}" destId="{7991956A-9DFD-4979-9B95-3773D57A8803}" srcOrd="0" destOrd="0" presId="urn:microsoft.com/office/officeart/2011/layout/CircleProcess"/>
    <dgm:cxn modelId="{04A2F737-83B8-4BB2-AD70-887B33395718}" type="presOf" srcId="{950A1104-19CD-428E-888B-92E0761EFA75}" destId="{78C8C3AF-37FF-4263-9024-F10E8E402B6F}" srcOrd="1" destOrd="0" presId="urn:microsoft.com/office/officeart/2011/layout/CircleProcess"/>
    <dgm:cxn modelId="{F68FDC12-E075-4AD0-8798-1062CE69FC97}" srcId="{3A369B44-8D07-4E2B-A9C2-22B37BC4B617}" destId="{B8D5727C-73DF-4051-9403-32B6DC09858D}" srcOrd="4" destOrd="0" parTransId="{2C28A00F-8BB8-47CF-A9E5-ED7F7763AA61}" sibTransId="{42A38133-8E0C-4293-A99B-F5549E897192}"/>
    <dgm:cxn modelId="{71B76794-7196-4729-BA31-337B93F94D74}" type="presOf" srcId="{7C98D45E-9B43-49D5-9E44-BA4B53E9CF0D}" destId="{BC0A9197-06E6-41D2-A2C8-8B8A718F511E}" srcOrd="0" destOrd="0" presId="urn:microsoft.com/office/officeart/2011/layout/CircleProcess"/>
    <dgm:cxn modelId="{CAC36A4C-2B2D-419E-A557-535FC98CC020}" type="presOf" srcId="{4DF4DA61-1B06-43F8-87FF-5AC34ADC6555}" destId="{99B2DA60-D279-4465-A1BF-89111CFA1576}" srcOrd="0" destOrd="0" presId="urn:microsoft.com/office/officeart/2011/layout/CircleProcess"/>
    <dgm:cxn modelId="{DA47C130-B389-42DE-A6E6-F973F24EE725}" type="presOf" srcId="{50857046-CB77-4552-BA16-CA76E098B413}" destId="{7F5F4B47-A1B3-4274-A932-B0693106721E}" srcOrd="1" destOrd="0" presId="urn:microsoft.com/office/officeart/2011/layout/CircleProcess"/>
    <dgm:cxn modelId="{FF357489-C15B-4AB9-812B-DFFA42E2C79F}" type="presOf" srcId="{950A1104-19CD-428E-888B-92E0761EFA75}" destId="{513EA4DF-48FC-4A13-8793-234E4E50AA29}" srcOrd="0" destOrd="0" presId="urn:microsoft.com/office/officeart/2011/layout/CircleProcess"/>
    <dgm:cxn modelId="{7F74818C-211A-48C4-9D90-C4AC6AC2FE03}" srcId="{3A369B44-8D07-4E2B-A9C2-22B37BC4B617}" destId="{7C98D45E-9B43-49D5-9E44-BA4B53E9CF0D}" srcOrd="5" destOrd="0" parTransId="{4D0B393F-42C9-4FDC-8AF7-0C504B4258D7}" sibTransId="{980B302A-759C-4742-99F5-622FF7A90D46}"/>
    <dgm:cxn modelId="{03706871-D393-46A2-A6ED-66484ED42CBE}" type="presOf" srcId="{3FA09F0F-B189-4245-87C3-1BCF068D16F3}" destId="{7210D8D4-3EB5-4099-BDB0-A48DA982BD2C}" srcOrd="0" destOrd="0" presId="urn:microsoft.com/office/officeart/2011/layout/CircleProcess"/>
    <dgm:cxn modelId="{3A1A819A-EE98-4396-97A3-28D2C6D437C8}" type="presOf" srcId="{3AFD9528-CF27-44E0-9F17-97DF880E2192}" destId="{6251F4F8-9672-4859-9146-8780ACFC3B12}" srcOrd="0" destOrd="0" presId="urn:microsoft.com/office/officeart/2011/layout/CircleProcess"/>
    <dgm:cxn modelId="{09033BB9-B83C-4702-81B7-D7BC7675C983}" srcId="{3A369B44-8D07-4E2B-A9C2-22B37BC4B617}" destId="{4DF4DA61-1B06-43F8-87FF-5AC34ADC6555}" srcOrd="1" destOrd="0" parTransId="{A4442583-D725-4DE6-8C16-F28CFDD8DD48}" sibTransId="{4CC74C5F-EFD2-483C-968F-657674074904}"/>
    <dgm:cxn modelId="{D70DF293-FD84-4129-91CD-DB99DF59AD08}" type="presOf" srcId="{B8D5727C-73DF-4051-9403-32B6DC09858D}" destId="{A7D4A22F-58D7-438E-9BE7-0CDE40BB70D5}" srcOrd="1" destOrd="0" presId="urn:microsoft.com/office/officeart/2011/layout/CircleProcess"/>
    <dgm:cxn modelId="{7520B328-3D2E-4035-96E5-12453D2B8FF1}" srcId="{3A369B44-8D07-4E2B-A9C2-22B37BC4B617}" destId="{3AFD9528-CF27-44E0-9F17-97DF880E2192}" srcOrd="3" destOrd="0" parTransId="{355771CE-9ECB-4B96-B125-A37BEE60CB69}" sibTransId="{9858C641-287D-48E0-9C7F-0691624920D7}"/>
    <dgm:cxn modelId="{C649DADD-41BD-4D3F-B055-F3431AD97E55}" type="presOf" srcId="{B8D5727C-73DF-4051-9403-32B6DC09858D}" destId="{AD9FDC98-A85C-40C5-871F-78B85418761F}" srcOrd="0" destOrd="0" presId="urn:microsoft.com/office/officeart/2011/layout/CircleProcess"/>
    <dgm:cxn modelId="{AB92775F-E6A0-43C0-8ABE-6AC57AC4DE3C}" type="presParOf" srcId="{B3B06328-9466-44D5-A87F-1959BF079261}" destId="{74B9E494-00A9-4A43-8B64-FF363592B05E}" srcOrd="0" destOrd="0" presId="urn:microsoft.com/office/officeart/2011/layout/CircleProcess"/>
    <dgm:cxn modelId="{9856031C-78F7-441C-A0ED-91AC6B4D8A2F}" type="presParOf" srcId="{74B9E494-00A9-4A43-8B64-FF363592B05E}" destId="{5BE00429-010A-4265-A934-52C4E2281CA1}" srcOrd="0" destOrd="0" presId="urn:microsoft.com/office/officeart/2011/layout/CircleProcess"/>
    <dgm:cxn modelId="{34D2D324-B8DF-470A-9ACD-B206C606CDF0}" type="presParOf" srcId="{B3B06328-9466-44D5-A87F-1959BF079261}" destId="{D41A3F3F-31B1-4CD1-871B-DC03D10BAB3D}" srcOrd="1" destOrd="0" presId="urn:microsoft.com/office/officeart/2011/layout/CircleProcess"/>
    <dgm:cxn modelId="{8130CAD9-9D1C-4A6C-969F-4D3417D31725}" type="presParOf" srcId="{D41A3F3F-31B1-4CD1-871B-DC03D10BAB3D}" destId="{7991956A-9DFD-4979-9B95-3773D57A8803}" srcOrd="0" destOrd="0" presId="urn:microsoft.com/office/officeart/2011/layout/CircleProcess"/>
    <dgm:cxn modelId="{D5923300-FA75-40B0-9522-2264FB4EEE69}" type="presParOf" srcId="{B3B06328-9466-44D5-A87F-1959BF079261}" destId="{6B98E8A7-EF59-476A-9E41-473E529BB402}" srcOrd="2" destOrd="0" presId="urn:microsoft.com/office/officeart/2011/layout/CircleProcess"/>
    <dgm:cxn modelId="{97318011-D03D-4743-B36F-4BA131B44AC5}" type="presParOf" srcId="{B3B06328-9466-44D5-A87F-1959BF079261}" destId="{9AD0952C-EAA8-4187-8B5A-2AE55775F415}" srcOrd="3" destOrd="0" presId="urn:microsoft.com/office/officeart/2011/layout/CircleProcess"/>
    <dgm:cxn modelId="{76AC1813-4012-4723-9F8B-02421F776FF3}" type="presParOf" srcId="{9AD0952C-EAA8-4187-8B5A-2AE55775F415}" destId="{EFE487E9-5B3B-4643-8430-DECC92A67D51}" srcOrd="0" destOrd="0" presId="urn:microsoft.com/office/officeart/2011/layout/CircleProcess"/>
    <dgm:cxn modelId="{F99886C9-8B9F-4681-B02C-1C6198393CDF}" type="presParOf" srcId="{B3B06328-9466-44D5-A87F-1959BF079261}" destId="{1ECB6206-3B55-47C6-934D-2254CD9C864B}" srcOrd="4" destOrd="0" presId="urn:microsoft.com/office/officeart/2011/layout/CircleProcess"/>
    <dgm:cxn modelId="{7218ADB6-B189-46B5-975F-F95F7B9C30C9}" type="presParOf" srcId="{1ECB6206-3B55-47C6-934D-2254CD9C864B}" destId="{7210D8D4-3EB5-4099-BDB0-A48DA982BD2C}" srcOrd="0" destOrd="0" presId="urn:microsoft.com/office/officeart/2011/layout/CircleProcess"/>
    <dgm:cxn modelId="{79CC2892-0572-4AA3-96B0-0223FE0BD06A}" type="presParOf" srcId="{B3B06328-9466-44D5-A87F-1959BF079261}" destId="{20E0C6A1-BD00-46BE-B588-02026BAD6743}" srcOrd="5" destOrd="0" presId="urn:microsoft.com/office/officeart/2011/layout/CircleProcess"/>
    <dgm:cxn modelId="{AE19A3D7-0DFB-4FE0-82BB-3E6BB4950AF6}" type="presParOf" srcId="{B3B06328-9466-44D5-A87F-1959BF079261}" destId="{196F41B0-758E-4D24-B76B-7313F8392FC6}" srcOrd="6" destOrd="0" presId="urn:microsoft.com/office/officeart/2011/layout/CircleProcess"/>
    <dgm:cxn modelId="{A4C2A99A-4E56-4F0C-AFEA-E3180BBCDAD4}" type="presParOf" srcId="{196F41B0-758E-4D24-B76B-7313F8392FC6}" destId="{6FA446EF-DD90-477B-8547-521BA1698A52}" srcOrd="0" destOrd="0" presId="urn:microsoft.com/office/officeart/2011/layout/CircleProcess"/>
    <dgm:cxn modelId="{465CBEF6-2941-4D5C-A0F5-CFC8E82B075F}" type="presParOf" srcId="{B3B06328-9466-44D5-A87F-1959BF079261}" destId="{041DFD3A-C57B-4F6E-8CE6-4A7F04D2D0E2}" srcOrd="7" destOrd="0" presId="urn:microsoft.com/office/officeart/2011/layout/CircleProcess"/>
    <dgm:cxn modelId="{D803D8CF-D893-4605-968A-E979A1CD1F0C}" type="presParOf" srcId="{041DFD3A-C57B-4F6E-8CE6-4A7F04D2D0E2}" destId="{BC0A9197-06E6-41D2-A2C8-8B8A718F511E}" srcOrd="0" destOrd="0" presId="urn:microsoft.com/office/officeart/2011/layout/CircleProcess"/>
    <dgm:cxn modelId="{C0E5A1A3-D65E-45B9-8B9D-897F20E66F1A}" type="presParOf" srcId="{B3B06328-9466-44D5-A87F-1959BF079261}" destId="{85BB109F-4D16-4C94-A16E-401BC8AF1F7F}" srcOrd="8" destOrd="0" presId="urn:microsoft.com/office/officeart/2011/layout/CircleProcess"/>
    <dgm:cxn modelId="{337611C1-A072-4268-A4B0-2F1EE9189014}" type="presParOf" srcId="{B3B06328-9466-44D5-A87F-1959BF079261}" destId="{4C8D29BF-682E-46AC-9C4A-663C78248470}" srcOrd="9" destOrd="0" presId="urn:microsoft.com/office/officeart/2011/layout/CircleProcess"/>
    <dgm:cxn modelId="{8F36DE3B-F8AA-4F6E-95D5-FFE59146E002}" type="presParOf" srcId="{4C8D29BF-682E-46AC-9C4A-663C78248470}" destId="{0EE14AED-BEB5-46C9-8B51-738DF9A8C054}" srcOrd="0" destOrd="0" presId="urn:microsoft.com/office/officeart/2011/layout/CircleProcess"/>
    <dgm:cxn modelId="{F0DEF5CE-6444-426B-902A-EB1AA102B7BB}" type="presParOf" srcId="{B3B06328-9466-44D5-A87F-1959BF079261}" destId="{6EEDB652-2E10-49A8-8A87-2D8940D3F646}" srcOrd="10" destOrd="0" presId="urn:microsoft.com/office/officeart/2011/layout/CircleProcess"/>
    <dgm:cxn modelId="{DC886560-F477-4435-B9AD-10604D31BD9E}" type="presParOf" srcId="{6EEDB652-2E10-49A8-8A87-2D8940D3F646}" destId="{AD9FDC98-A85C-40C5-871F-78B85418761F}" srcOrd="0" destOrd="0" presId="urn:microsoft.com/office/officeart/2011/layout/CircleProcess"/>
    <dgm:cxn modelId="{C1B61D11-1241-497D-AB81-7026EC18882B}" type="presParOf" srcId="{B3B06328-9466-44D5-A87F-1959BF079261}" destId="{A7D4A22F-58D7-438E-9BE7-0CDE40BB70D5}" srcOrd="11" destOrd="0" presId="urn:microsoft.com/office/officeart/2011/layout/CircleProcess"/>
    <dgm:cxn modelId="{D1401840-915C-458C-9E1B-BD2B2FCA4E77}" type="presParOf" srcId="{B3B06328-9466-44D5-A87F-1959BF079261}" destId="{9EBB2E56-CD0B-4CA3-84AB-0169A8EBA898}" srcOrd="12" destOrd="0" presId="urn:microsoft.com/office/officeart/2011/layout/CircleProcess"/>
    <dgm:cxn modelId="{8A6A45B4-8508-4F80-8179-0A66B445C8EF}" type="presParOf" srcId="{9EBB2E56-CD0B-4CA3-84AB-0169A8EBA898}" destId="{5836F286-FFD3-479A-9124-301ED89D801A}" srcOrd="0" destOrd="0" presId="urn:microsoft.com/office/officeart/2011/layout/CircleProcess"/>
    <dgm:cxn modelId="{647724B3-0914-4244-8E37-72336614C781}" type="presParOf" srcId="{B3B06328-9466-44D5-A87F-1959BF079261}" destId="{4E36894A-0F6B-4869-AEE9-44D84EC707BE}" srcOrd="13" destOrd="0" presId="urn:microsoft.com/office/officeart/2011/layout/CircleProcess"/>
    <dgm:cxn modelId="{14D29358-122D-4B66-BE06-39B5BC34054F}" type="presParOf" srcId="{4E36894A-0F6B-4869-AEE9-44D84EC707BE}" destId="{6251F4F8-9672-4859-9146-8780ACFC3B12}" srcOrd="0" destOrd="0" presId="urn:microsoft.com/office/officeart/2011/layout/CircleProcess"/>
    <dgm:cxn modelId="{AAE38103-F52C-48B5-8B22-973349A20FD3}" type="presParOf" srcId="{B3B06328-9466-44D5-A87F-1959BF079261}" destId="{E4E160ED-0846-4E15-8AB5-ED3E17F6F3AE}" srcOrd="14" destOrd="0" presId="urn:microsoft.com/office/officeart/2011/layout/CircleProcess"/>
    <dgm:cxn modelId="{4E41022C-2C42-4B8D-AC62-A0DB9DDE4310}" type="presParOf" srcId="{B3B06328-9466-44D5-A87F-1959BF079261}" destId="{E84951AD-FF8F-4CBF-8692-BE17E57710BA}" srcOrd="15" destOrd="0" presId="urn:microsoft.com/office/officeart/2011/layout/CircleProcess"/>
    <dgm:cxn modelId="{8C599C0C-13FD-4AD4-A463-5CDE88158A01}" type="presParOf" srcId="{E84951AD-FF8F-4CBF-8692-BE17E57710BA}" destId="{D44E7D3F-496D-43D3-A6C7-18CFD68A7B60}" srcOrd="0" destOrd="0" presId="urn:microsoft.com/office/officeart/2011/layout/CircleProcess"/>
    <dgm:cxn modelId="{30C4A00E-0527-4600-83B7-974039D29493}" type="presParOf" srcId="{B3B06328-9466-44D5-A87F-1959BF079261}" destId="{B2DF5F33-5F05-4FD6-9111-F77FE1FA1C8C}" srcOrd="16" destOrd="0" presId="urn:microsoft.com/office/officeart/2011/layout/CircleProcess"/>
    <dgm:cxn modelId="{4B271707-707F-47F2-8114-D64A8C0F5D95}" type="presParOf" srcId="{B2DF5F33-5F05-4FD6-9111-F77FE1FA1C8C}" destId="{85D8DEE6-E809-47DD-86C0-ECE7B460C5A4}" srcOrd="0" destOrd="0" presId="urn:microsoft.com/office/officeart/2011/layout/CircleProcess"/>
    <dgm:cxn modelId="{1B559CC8-0D5F-420F-8F89-76238EC3FDCB}" type="presParOf" srcId="{B3B06328-9466-44D5-A87F-1959BF079261}" destId="{7F5F4B47-A1B3-4274-A932-B0693106721E}" srcOrd="17" destOrd="0" presId="urn:microsoft.com/office/officeart/2011/layout/CircleProcess"/>
    <dgm:cxn modelId="{DBD4AAD3-506E-4547-8533-9F653513ADF0}" type="presParOf" srcId="{B3B06328-9466-44D5-A87F-1959BF079261}" destId="{22A98DA5-A25F-4BF5-B072-48C65C51D331}" srcOrd="18" destOrd="0" presId="urn:microsoft.com/office/officeart/2011/layout/CircleProcess"/>
    <dgm:cxn modelId="{F9528D1B-8826-44F4-A0FF-E1EA66F2005E}" type="presParOf" srcId="{22A98DA5-A25F-4BF5-B072-48C65C51D331}" destId="{551B58BA-0F89-490D-A07D-B58CC394FB1F}" srcOrd="0" destOrd="0" presId="urn:microsoft.com/office/officeart/2011/layout/CircleProcess"/>
    <dgm:cxn modelId="{36F29239-ADF1-444F-80B9-0D61B28C5542}" type="presParOf" srcId="{B3B06328-9466-44D5-A87F-1959BF079261}" destId="{FB94A88D-92E5-4D88-882A-A00DBCA29816}" srcOrd="19" destOrd="0" presId="urn:microsoft.com/office/officeart/2011/layout/CircleProcess"/>
    <dgm:cxn modelId="{81729D37-6B35-451A-9AF2-05DA81F273F7}" type="presParOf" srcId="{FB94A88D-92E5-4D88-882A-A00DBCA29816}" destId="{99B2DA60-D279-4465-A1BF-89111CFA1576}" srcOrd="0" destOrd="0" presId="urn:microsoft.com/office/officeart/2011/layout/CircleProcess"/>
    <dgm:cxn modelId="{F4A7FB82-857F-4C20-BE35-772A75549785}" type="presParOf" srcId="{B3B06328-9466-44D5-A87F-1959BF079261}" destId="{0C1CCF92-A229-4181-AB24-3B44FA45AA2B}" srcOrd="20" destOrd="0" presId="urn:microsoft.com/office/officeart/2011/layout/CircleProcess"/>
    <dgm:cxn modelId="{2EB1BC0C-96B1-4134-A632-04D292C87247}" type="presParOf" srcId="{B3B06328-9466-44D5-A87F-1959BF079261}" destId="{A3D39F35-64E5-409F-9527-972A84DC977E}" srcOrd="21" destOrd="0" presId="urn:microsoft.com/office/officeart/2011/layout/CircleProcess"/>
    <dgm:cxn modelId="{A712866B-A4CE-47D3-AE69-E53C75BB7B39}" type="presParOf" srcId="{A3D39F35-64E5-409F-9527-972A84DC977E}" destId="{E2F041E7-27D6-4F60-A82C-8F046A20A83B}" srcOrd="0" destOrd="0" presId="urn:microsoft.com/office/officeart/2011/layout/CircleProcess"/>
    <dgm:cxn modelId="{93CBA00D-AE5D-4C72-BF70-607FB3D0DCAE}" type="presParOf" srcId="{B3B06328-9466-44D5-A87F-1959BF079261}" destId="{03862CE9-F7DE-40E8-AB6B-D50C4631E457}" srcOrd="22" destOrd="0" presId="urn:microsoft.com/office/officeart/2011/layout/CircleProcess"/>
    <dgm:cxn modelId="{19A7AE46-C0F8-44D6-A18F-689FF3DD00EB}" type="presParOf" srcId="{03862CE9-F7DE-40E8-AB6B-D50C4631E457}" destId="{513EA4DF-48FC-4A13-8793-234E4E50AA29}" srcOrd="0" destOrd="0" presId="urn:microsoft.com/office/officeart/2011/layout/CircleProcess"/>
    <dgm:cxn modelId="{A9B8BF37-D404-4554-83A1-C76D0F2067A4}" type="presParOf" srcId="{B3B06328-9466-44D5-A87F-1959BF079261}" destId="{78C8C3AF-37FF-4263-9024-F10E8E402B6F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369B44-8D07-4E2B-A9C2-22B37BC4B617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A1104-19CD-428E-888B-92E0761EFA75}">
      <dgm:prSet phldrT="[Text]"/>
      <dgm:spPr/>
      <dgm:t>
        <a:bodyPr/>
        <a:lstStyle/>
        <a:p>
          <a:r>
            <a:rPr lang="en-US" b="1" smtClean="0"/>
            <a:t>SUPLIER</a:t>
          </a:r>
          <a:endParaRPr lang="en-US" dirty="0"/>
        </a:p>
      </dgm:t>
    </dgm:pt>
    <dgm:pt modelId="{422EAB05-9C9C-4623-BE45-21A69F0B2487}" type="parTrans" cxnId="{4EEDD4EA-A9AA-41F4-BF73-06955E9BCB6D}">
      <dgm:prSet/>
      <dgm:spPr/>
      <dgm:t>
        <a:bodyPr/>
        <a:lstStyle/>
        <a:p>
          <a:endParaRPr lang="en-US"/>
        </a:p>
      </dgm:t>
    </dgm:pt>
    <dgm:pt modelId="{018D9AE1-B228-43CE-AA62-E05C5780B9E7}" type="sibTrans" cxnId="{4EEDD4EA-A9AA-41F4-BF73-06955E9BCB6D}">
      <dgm:prSet/>
      <dgm:spPr/>
      <dgm:t>
        <a:bodyPr/>
        <a:lstStyle/>
        <a:p>
          <a:endParaRPr lang="en-US"/>
        </a:p>
      </dgm:t>
    </dgm:pt>
    <dgm:pt modelId="{68611623-3BF0-4318-A517-09672D333A45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dirty="0"/>
        </a:p>
      </dgm:t>
    </dgm:pt>
    <dgm:pt modelId="{225EB180-CE15-4E41-832B-C5B0B2B7FB90}" type="parTrans" cxnId="{885CA05A-313F-4791-AD8B-D333EA341BF5}">
      <dgm:prSet/>
      <dgm:spPr/>
      <dgm:t>
        <a:bodyPr/>
        <a:lstStyle/>
        <a:p>
          <a:endParaRPr lang="en-US"/>
        </a:p>
      </dgm:t>
    </dgm:pt>
    <dgm:pt modelId="{2092B067-DE09-467A-9F63-083C71CD4BA2}" type="sibTrans" cxnId="{885CA05A-313F-4791-AD8B-D333EA341BF5}">
      <dgm:prSet/>
      <dgm:spPr/>
      <dgm:t>
        <a:bodyPr/>
        <a:lstStyle/>
        <a:p>
          <a:endParaRPr lang="en-US"/>
        </a:p>
      </dgm:t>
    </dgm:pt>
    <dgm:pt modelId="{53D380D2-3BE2-484B-A0D5-3B762C7A3230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174FC0AA-5E7F-453D-97BB-60599CDA2DF2}" type="parTrans" cxnId="{F0A73C17-0981-47A2-8FD0-6584E50943E9}">
      <dgm:prSet/>
      <dgm:spPr/>
      <dgm:t>
        <a:bodyPr/>
        <a:lstStyle/>
        <a:p>
          <a:endParaRPr lang="en-US"/>
        </a:p>
      </dgm:t>
    </dgm:pt>
    <dgm:pt modelId="{B1C5AF2D-9FF9-46A1-B983-3537CE46EDA1}" type="sibTrans" cxnId="{F0A73C17-0981-47A2-8FD0-6584E50943E9}">
      <dgm:prSet/>
      <dgm:spPr/>
      <dgm:t>
        <a:bodyPr/>
        <a:lstStyle/>
        <a:p>
          <a:endParaRPr lang="en-US"/>
        </a:p>
      </dgm:t>
    </dgm:pt>
    <dgm:pt modelId="{E80870C1-8B0E-4A7B-A934-B9AF4431B0E1}">
      <dgm:prSet phldrT="[Text]"/>
      <dgm:spPr/>
      <dgm:t>
        <a:bodyPr/>
        <a:lstStyle/>
        <a:p>
          <a:r>
            <a:rPr lang="en-US" dirty="0" smtClean="0"/>
            <a:t>OUTPUT</a:t>
          </a:r>
        </a:p>
      </dgm:t>
    </dgm:pt>
    <dgm:pt modelId="{3D87EC13-AC16-440A-AEE4-71129D222628}" type="parTrans" cxnId="{51B7F18A-F43A-491B-896F-21910A25146F}">
      <dgm:prSet/>
      <dgm:spPr/>
      <dgm:t>
        <a:bodyPr/>
        <a:lstStyle/>
        <a:p>
          <a:endParaRPr lang="en-US"/>
        </a:p>
      </dgm:t>
    </dgm:pt>
    <dgm:pt modelId="{F11004F4-3CD6-4FF8-991E-0EFDCFD74154}" type="sibTrans" cxnId="{51B7F18A-F43A-491B-896F-21910A25146F}">
      <dgm:prSet/>
      <dgm:spPr/>
      <dgm:t>
        <a:bodyPr/>
        <a:lstStyle/>
        <a:p>
          <a:endParaRPr lang="en-US"/>
        </a:p>
      </dgm:t>
    </dgm:pt>
    <dgm:pt modelId="{E3EAB4F4-E87F-4F77-AD98-A71FA49E14AD}">
      <dgm:prSet phldrT="[Text]"/>
      <dgm:spPr/>
      <dgm:t>
        <a:bodyPr/>
        <a:lstStyle/>
        <a:p>
          <a:r>
            <a:rPr lang="en-US" dirty="0" smtClean="0"/>
            <a:t>COSTUMER</a:t>
          </a:r>
        </a:p>
      </dgm:t>
    </dgm:pt>
    <dgm:pt modelId="{80C6EFA7-0BCD-43DA-9D95-E3099E095766}" type="parTrans" cxnId="{7728D9E7-D30E-4F02-8EA2-244F0A33A32C}">
      <dgm:prSet/>
      <dgm:spPr/>
      <dgm:t>
        <a:bodyPr/>
        <a:lstStyle/>
        <a:p>
          <a:endParaRPr lang="en-US"/>
        </a:p>
      </dgm:t>
    </dgm:pt>
    <dgm:pt modelId="{7FDC82CF-E85F-4B18-8B4C-47F80A513F3B}" type="sibTrans" cxnId="{7728D9E7-D30E-4F02-8EA2-244F0A33A32C}">
      <dgm:prSet/>
      <dgm:spPr/>
      <dgm:t>
        <a:bodyPr/>
        <a:lstStyle/>
        <a:p>
          <a:endParaRPr lang="en-US"/>
        </a:p>
      </dgm:t>
    </dgm:pt>
    <dgm:pt modelId="{B3B06328-9466-44D5-A87F-1959BF079261}" type="pres">
      <dgm:prSet presAssocID="{3A369B44-8D07-4E2B-A9C2-22B37BC4B61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1FB3303-09CB-4C21-AF16-DEFC412FDB5A}" type="pres">
      <dgm:prSet presAssocID="{E3EAB4F4-E87F-4F77-AD98-A71FA49E14AD}" presName="Accent5" presStyleCnt="0"/>
      <dgm:spPr/>
    </dgm:pt>
    <dgm:pt modelId="{F3D241B4-A95A-4A59-A574-F7CEFCA77D93}" type="pres">
      <dgm:prSet presAssocID="{E3EAB4F4-E87F-4F77-AD98-A71FA49E14AD}" presName="Accent" presStyleLbl="node1" presStyleIdx="0" presStyleCnt="5"/>
      <dgm:spPr/>
    </dgm:pt>
    <dgm:pt modelId="{0B625558-8056-4CDC-9E16-F6190068426A}" type="pres">
      <dgm:prSet presAssocID="{E3EAB4F4-E87F-4F77-AD98-A71FA49E14AD}" presName="ParentBackground5" presStyleCnt="0"/>
      <dgm:spPr/>
    </dgm:pt>
    <dgm:pt modelId="{C5FF1281-F060-4F70-A87F-84AAE182B9CA}" type="pres">
      <dgm:prSet presAssocID="{E3EAB4F4-E87F-4F77-AD98-A71FA49E14AD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0933981-2EA2-460D-A76A-9F5766926E5B}" type="pres">
      <dgm:prSet presAssocID="{E3EAB4F4-E87F-4F77-AD98-A71FA49E14A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B08B-3203-4BB1-BD2A-F23B72BE2606}" type="pres">
      <dgm:prSet presAssocID="{E80870C1-8B0E-4A7B-A934-B9AF4431B0E1}" presName="Accent4" presStyleCnt="0"/>
      <dgm:spPr/>
    </dgm:pt>
    <dgm:pt modelId="{1F671C7F-62EF-4291-AEF4-6A3BAB110813}" type="pres">
      <dgm:prSet presAssocID="{E80870C1-8B0E-4A7B-A934-B9AF4431B0E1}" presName="Accent" presStyleLbl="node1" presStyleIdx="1" presStyleCnt="5"/>
      <dgm:spPr/>
    </dgm:pt>
    <dgm:pt modelId="{A4CE68BE-EA25-40ED-A9F3-F90B17433AC0}" type="pres">
      <dgm:prSet presAssocID="{E80870C1-8B0E-4A7B-A934-B9AF4431B0E1}" presName="ParentBackground4" presStyleCnt="0"/>
      <dgm:spPr/>
    </dgm:pt>
    <dgm:pt modelId="{DDC2CC26-E7CB-42E3-AA2A-FC49256950CA}" type="pres">
      <dgm:prSet presAssocID="{E80870C1-8B0E-4A7B-A934-B9AF4431B0E1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9F3AB06D-443A-4CA3-A327-EE09EC5E1984}" type="pres">
      <dgm:prSet presAssocID="{E80870C1-8B0E-4A7B-A934-B9AF4431B0E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D5C2A-F1A6-465F-A2D5-A81697AFB10A}" type="pres">
      <dgm:prSet presAssocID="{53D380D2-3BE2-484B-A0D5-3B762C7A3230}" presName="Accent3" presStyleCnt="0"/>
      <dgm:spPr/>
    </dgm:pt>
    <dgm:pt modelId="{76141EC3-68BA-4519-A838-77B8307FA8D7}" type="pres">
      <dgm:prSet presAssocID="{53D380D2-3BE2-484B-A0D5-3B762C7A3230}" presName="Accent" presStyleLbl="node1" presStyleIdx="2" presStyleCnt="5"/>
      <dgm:spPr/>
    </dgm:pt>
    <dgm:pt modelId="{FAAF1362-0EC8-4238-B89C-CCF3E3DD429F}" type="pres">
      <dgm:prSet presAssocID="{53D380D2-3BE2-484B-A0D5-3B762C7A3230}" presName="ParentBackground3" presStyleCnt="0"/>
      <dgm:spPr/>
    </dgm:pt>
    <dgm:pt modelId="{064089A3-6739-409B-8592-54A9D592331B}" type="pres">
      <dgm:prSet presAssocID="{53D380D2-3BE2-484B-A0D5-3B762C7A3230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3B57B9DD-758B-4FF0-B35D-A053FFE3B668}" type="pres">
      <dgm:prSet presAssocID="{53D380D2-3BE2-484B-A0D5-3B762C7A323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4F4F-5616-46CC-94A1-A82AAC54A988}" type="pres">
      <dgm:prSet presAssocID="{68611623-3BF0-4318-A517-09672D333A45}" presName="Accent2" presStyleCnt="0"/>
      <dgm:spPr/>
    </dgm:pt>
    <dgm:pt modelId="{B91D0306-3C5A-40BD-A48F-475DF7E90283}" type="pres">
      <dgm:prSet presAssocID="{68611623-3BF0-4318-A517-09672D333A45}" presName="Accent" presStyleLbl="node1" presStyleIdx="3" presStyleCnt="5"/>
      <dgm:spPr/>
    </dgm:pt>
    <dgm:pt modelId="{60215621-CC38-4200-BCC5-05389F85C328}" type="pres">
      <dgm:prSet presAssocID="{68611623-3BF0-4318-A517-09672D333A45}" presName="ParentBackground2" presStyleCnt="0"/>
      <dgm:spPr/>
    </dgm:pt>
    <dgm:pt modelId="{2975C3FB-A5B2-4F40-ACD1-7D48A2E1230D}" type="pres">
      <dgm:prSet presAssocID="{68611623-3BF0-4318-A517-09672D333A45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9CF12DE-2F06-440E-A957-3B850F4D9EFB}" type="pres">
      <dgm:prSet presAssocID="{68611623-3BF0-4318-A517-09672D333A4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9F35-64E5-409F-9527-972A84DC977E}" type="pres">
      <dgm:prSet presAssocID="{950A1104-19CD-428E-888B-92E0761EFA75}" presName="Accent1" presStyleCnt="0"/>
      <dgm:spPr/>
    </dgm:pt>
    <dgm:pt modelId="{E2F041E7-27D6-4F60-A82C-8F046A20A83B}" type="pres">
      <dgm:prSet presAssocID="{950A1104-19CD-428E-888B-92E0761EFA75}" presName="Accent" presStyleLbl="node1" presStyleIdx="4" presStyleCnt="5"/>
      <dgm:spPr/>
    </dgm:pt>
    <dgm:pt modelId="{03862CE9-F7DE-40E8-AB6B-D50C4631E457}" type="pres">
      <dgm:prSet presAssocID="{950A1104-19CD-428E-888B-92E0761EFA75}" presName="ParentBackground1" presStyleCnt="0"/>
      <dgm:spPr/>
    </dgm:pt>
    <dgm:pt modelId="{513EA4DF-48FC-4A13-8793-234E4E50AA29}" type="pres">
      <dgm:prSet presAssocID="{950A1104-19CD-428E-888B-92E0761EFA75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78C8C3AF-37FF-4263-9024-F10E8E402B6F}" type="pres">
      <dgm:prSet presAssocID="{950A1104-19CD-428E-888B-92E0761EFA7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9AB9B-2ED7-4D62-B0B0-86FC71471107}" type="presOf" srcId="{E80870C1-8B0E-4A7B-A934-B9AF4431B0E1}" destId="{DDC2CC26-E7CB-42E3-AA2A-FC49256950CA}" srcOrd="0" destOrd="0" presId="urn:microsoft.com/office/officeart/2011/layout/CircleProcess"/>
    <dgm:cxn modelId="{6DB28A41-ED6F-434C-8BB2-DC6D1FF2F402}" type="presOf" srcId="{E80870C1-8B0E-4A7B-A934-B9AF4431B0E1}" destId="{9F3AB06D-443A-4CA3-A327-EE09EC5E1984}" srcOrd="1" destOrd="0" presId="urn:microsoft.com/office/officeart/2011/layout/CircleProcess"/>
    <dgm:cxn modelId="{CA4F46A3-87ED-4F44-83F5-60A5C1195223}" type="presOf" srcId="{3A369B44-8D07-4E2B-A9C2-22B37BC4B617}" destId="{B3B06328-9466-44D5-A87F-1959BF079261}" srcOrd="0" destOrd="0" presId="urn:microsoft.com/office/officeart/2011/layout/CircleProcess"/>
    <dgm:cxn modelId="{4EEDD4EA-A9AA-41F4-BF73-06955E9BCB6D}" srcId="{3A369B44-8D07-4E2B-A9C2-22B37BC4B617}" destId="{950A1104-19CD-428E-888B-92E0761EFA75}" srcOrd="0" destOrd="0" parTransId="{422EAB05-9C9C-4623-BE45-21A69F0B2487}" sibTransId="{018D9AE1-B228-43CE-AA62-E05C5780B9E7}"/>
    <dgm:cxn modelId="{6654563E-EF60-4B83-A8EC-65930F3EBDA3}" type="presOf" srcId="{E3EAB4F4-E87F-4F77-AD98-A71FA49E14AD}" destId="{80933981-2EA2-460D-A76A-9F5766926E5B}" srcOrd="1" destOrd="0" presId="urn:microsoft.com/office/officeart/2011/layout/CircleProcess"/>
    <dgm:cxn modelId="{F0A73C17-0981-47A2-8FD0-6584E50943E9}" srcId="{3A369B44-8D07-4E2B-A9C2-22B37BC4B617}" destId="{53D380D2-3BE2-484B-A0D5-3B762C7A3230}" srcOrd="2" destOrd="0" parTransId="{174FC0AA-5E7F-453D-97BB-60599CDA2DF2}" sibTransId="{B1C5AF2D-9FF9-46A1-B983-3537CE46EDA1}"/>
    <dgm:cxn modelId="{00BE1CBD-120D-4AEB-9728-1DC8F4FD0B84}" type="presOf" srcId="{E3EAB4F4-E87F-4F77-AD98-A71FA49E14AD}" destId="{C5FF1281-F060-4F70-A87F-84AAE182B9CA}" srcOrd="0" destOrd="0" presId="urn:microsoft.com/office/officeart/2011/layout/CircleProcess"/>
    <dgm:cxn modelId="{2CB298B0-E1E1-46CF-ACD3-0361B290E7CC}" type="presOf" srcId="{53D380D2-3BE2-484B-A0D5-3B762C7A3230}" destId="{3B57B9DD-758B-4FF0-B35D-A053FFE3B668}" srcOrd="1" destOrd="0" presId="urn:microsoft.com/office/officeart/2011/layout/CircleProcess"/>
    <dgm:cxn modelId="{805E9F6A-8C1D-49DD-AFFA-BE881443D8AA}" type="presOf" srcId="{950A1104-19CD-428E-888B-92E0761EFA75}" destId="{513EA4DF-48FC-4A13-8793-234E4E50AA29}" srcOrd="0" destOrd="0" presId="urn:microsoft.com/office/officeart/2011/layout/CircleProcess"/>
    <dgm:cxn modelId="{71189B31-4699-4B13-8B16-456EB8DFDC1A}" type="presOf" srcId="{53D380D2-3BE2-484B-A0D5-3B762C7A3230}" destId="{064089A3-6739-409B-8592-54A9D592331B}" srcOrd="0" destOrd="0" presId="urn:microsoft.com/office/officeart/2011/layout/CircleProcess"/>
    <dgm:cxn modelId="{ECF1E1A0-18DA-4C09-9C3A-3BA3309DC10B}" type="presOf" srcId="{68611623-3BF0-4318-A517-09672D333A45}" destId="{E9CF12DE-2F06-440E-A957-3B850F4D9EFB}" srcOrd="1" destOrd="0" presId="urn:microsoft.com/office/officeart/2011/layout/CircleProcess"/>
    <dgm:cxn modelId="{51B7F18A-F43A-491B-896F-21910A25146F}" srcId="{3A369B44-8D07-4E2B-A9C2-22B37BC4B617}" destId="{E80870C1-8B0E-4A7B-A934-B9AF4431B0E1}" srcOrd="3" destOrd="0" parTransId="{3D87EC13-AC16-440A-AEE4-71129D222628}" sibTransId="{F11004F4-3CD6-4FF8-991E-0EFDCFD74154}"/>
    <dgm:cxn modelId="{7728D9E7-D30E-4F02-8EA2-244F0A33A32C}" srcId="{3A369B44-8D07-4E2B-A9C2-22B37BC4B617}" destId="{E3EAB4F4-E87F-4F77-AD98-A71FA49E14AD}" srcOrd="4" destOrd="0" parTransId="{80C6EFA7-0BCD-43DA-9D95-E3099E095766}" sibTransId="{7FDC82CF-E85F-4B18-8B4C-47F80A513F3B}"/>
    <dgm:cxn modelId="{C36F2163-8202-4B65-9EC9-1489DC43D308}" type="presOf" srcId="{950A1104-19CD-428E-888B-92E0761EFA75}" destId="{78C8C3AF-37FF-4263-9024-F10E8E402B6F}" srcOrd="1" destOrd="0" presId="urn:microsoft.com/office/officeart/2011/layout/CircleProcess"/>
    <dgm:cxn modelId="{885CA05A-313F-4791-AD8B-D333EA341BF5}" srcId="{3A369B44-8D07-4E2B-A9C2-22B37BC4B617}" destId="{68611623-3BF0-4318-A517-09672D333A45}" srcOrd="1" destOrd="0" parTransId="{225EB180-CE15-4E41-832B-C5B0B2B7FB90}" sibTransId="{2092B067-DE09-467A-9F63-083C71CD4BA2}"/>
    <dgm:cxn modelId="{ABAC6816-0A42-4645-93FD-6982435E995A}" type="presOf" srcId="{68611623-3BF0-4318-A517-09672D333A45}" destId="{2975C3FB-A5B2-4F40-ACD1-7D48A2E1230D}" srcOrd="0" destOrd="0" presId="urn:microsoft.com/office/officeart/2011/layout/CircleProcess"/>
    <dgm:cxn modelId="{2CB74222-B386-4F6A-A67F-C4C871261A8C}" type="presParOf" srcId="{B3B06328-9466-44D5-A87F-1959BF079261}" destId="{A1FB3303-09CB-4C21-AF16-DEFC412FDB5A}" srcOrd="0" destOrd="0" presId="urn:microsoft.com/office/officeart/2011/layout/CircleProcess"/>
    <dgm:cxn modelId="{5D8BC6B7-30B2-4A7E-B424-D25FFAA42E53}" type="presParOf" srcId="{A1FB3303-09CB-4C21-AF16-DEFC412FDB5A}" destId="{F3D241B4-A95A-4A59-A574-F7CEFCA77D93}" srcOrd="0" destOrd="0" presId="urn:microsoft.com/office/officeart/2011/layout/CircleProcess"/>
    <dgm:cxn modelId="{37E1BC05-23C0-4BD8-BFE0-E53E855B3BB9}" type="presParOf" srcId="{B3B06328-9466-44D5-A87F-1959BF079261}" destId="{0B625558-8056-4CDC-9E16-F6190068426A}" srcOrd="1" destOrd="0" presId="urn:microsoft.com/office/officeart/2011/layout/CircleProcess"/>
    <dgm:cxn modelId="{FF6FB551-1B3F-42D1-97F6-A9F254CC3A60}" type="presParOf" srcId="{0B625558-8056-4CDC-9E16-F6190068426A}" destId="{C5FF1281-F060-4F70-A87F-84AAE182B9CA}" srcOrd="0" destOrd="0" presId="urn:microsoft.com/office/officeart/2011/layout/CircleProcess"/>
    <dgm:cxn modelId="{E9E41465-AEE0-4203-87C2-15829D820CE2}" type="presParOf" srcId="{B3B06328-9466-44D5-A87F-1959BF079261}" destId="{80933981-2EA2-460D-A76A-9F5766926E5B}" srcOrd="2" destOrd="0" presId="urn:microsoft.com/office/officeart/2011/layout/CircleProcess"/>
    <dgm:cxn modelId="{D7277CB3-AEA4-4997-B135-40762CAC1834}" type="presParOf" srcId="{B3B06328-9466-44D5-A87F-1959BF079261}" destId="{7D53B08B-3203-4BB1-BD2A-F23B72BE2606}" srcOrd="3" destOrd="0" presId="urn:microsoft.com/office/officeart/2011/layout/CircleProcess"/>
    <dgm:cxn modelId="{286B1F24-1BEB-4A2A-915B-255164339A6A}" type="presParOf" srcId="{7D53B08B-3203-4BB1-BD2A-F23B72BE2606}" destId="{1F671C7F-62EF-4291-AEF4-6A3BAB110813}" srcOrd="0" destOrd="0" presId="urn:microsoft.com/office/officeart/2011/layout/CircleProcess"/>
    <dgm:cxn modelId="{A7A2BCF2-E6B7-44C0-BD75-2BEA57DB9D99}" type="presParOf" srcId="{B3B06328-9466-44D5-A87F-1959BF079261}" destId="{A4CE68BE-EA25-40ED-A9F3-F90B17433AC0}" srcOrd="4" destOrd="0" presId="urn:microsoft.com/office/officeart/2011/layout/CircleProcess"/>
    <dgm:cxn modelId="{D425AD12-2D66-4A20-8C56-E864E9F9DC2D}" type="presParOf" srcId="{A4CE68BE-EA25-40ED-A9F3-F90B17433AC0}" destId="{DDC2CC26-E7CB-42E3-AA2A-FC49256950CA}" srcOrd="0" destOrd="0" presId="urn:microsoft.com/office/officeart/2011/layout/CircleProcess"/>
    <dgm:cxn modelId="{487D9937-3A71-43B7-B9CA-F14640D20B11}" type="presParOf" srcId="{B3B06328-9466-44D5-A87F-1959BF079261}" destId="{9F3AB06D-443A-4CA3-A327-EE09EC5E1984}" srcOrd="5" destOrd="0" presId="urn:microsoft.com/office/officeart/2011/layout/CircleProcess"/>
    <dgm:cxn modelId="{F05FC40F-03C4-43A4-9C9B-B0A9C1B6DA63}" type="presParOf" srcId="{B3B06328-9466-44D5-A87F-1959BF079261}" destId="{67DD5C2A-F1A6-465F-A2D5-A81697AFB10A}" srcOrd="6" destOrd="0" presId="urn:microsoft.com/office/officeart/2011/layout/CircleProcess"/>
    <dgm:cxn modelId="{E0404228-1310-4381-8AA7-26A3A024AAE3}" type="presParOf" srcId="{67DD5C2A-F1A6-465F-A2D5-A81697AFB10A}" destId="{76141EC3-68BA-4519-A838-77B8307FA8D7}" srcOrd="0" destOrd="0" presId="urn:microsoft.com/office/officeart/2011/layout/CircleProcess"/>
    <dgm:cxn modelId="{0289B67A-6816-42B0-A291-2F028C1C91E5}" type="presParOf" srcId="{B3B06328-9466-44D5-A87F-1959BF079261}" destId="{FAAF1362-0EC8-4238-B89C-CCF3E3DD429F}" srcOrd="7" destOrd="0" presId="urn:microsoft.com/office/officeart/2011/layout/CircleProcess"/>
    <dgm:cxn modelId="{7565C915-DE3E-46EC-A3D0-34DB7F016071}" type="presParOf" srcId="{FAAF1362-0EC8-4238-B89C-CCF3E3DD429F}" destId="{064089A3-6739-409B-8592-54A9D592331B}" srcOrd="0" destOrd="0" presId="urn:microsoft.com/office/officeart/2011/layout/CircleProcess"/>
    <dgm:cxn modelId="{0F7C383C-19A1-4286-8E92-DD77E46893CE}" type="presParOf" srcId="{B3B06328-9466-44D5-A87F-1959BF079261}" destId="{3B57B9DD-758B-4FF0-B35D-A053FFE3B668}" srcOrd="8" destOrd="0" presId="urn:microsoft.com/office/officeart/2011/layout/CircleProcess"/>
    <dgm:cxn modelId="{72775E99-D131-49FF-985C-1B8756EAD4C7}" type="presParOf" srcId="{B3B06328-9466-44D5-A87F-1959BF079261}" destId="{72394F4F-5616-46CC-94A1-A82AAC54A988}" srcOrd="9" destOrd="0" presId="urn:microsoft.com/office/officeart/2011/layout/CircleProcess"/>
    <dgm:cxn modelId="{7E352CA4-A878-4879-A203-0662B66A855C}" type="presParOf" srcId="{72394F4F-5616-46CC-94A1-A82AAC54A988}" destId="{B91D0306-3C5A-40BD-A48F-475DF7E90283}" srcOrd="0" destOrd="0" presId="urn:microsoft.com/office/officeart/2011/layout/CircleProcess"/>
    <dgm:cxn modelId="{BAA9A575-B24E-4F46-8C59-AEA6D2DAA52C}" type="presParOf" srcId="{B3B06328-9466-44D5-A87F-1959BF079261}" destId="{60215621-CC38-4200-BCC5-05389F85C328}" srcOrd="10" destOrd="0" presId="urn:microsoft.com/office/officeart/2011/layout/CircleProcess"/>
    <dgm:cxn modelId="{452DCCF2-45A4-4292-A1E2-B38B52C2B6A5}" type="presParOf" srcId="{60215621-CC38-4200-BCC5-05389F85C328}" destId="{2975C3FB-A5B2-4F40-ACD1-7D48A2E1230D}" srcOrd="0" destOrd="0" presId="urn:microsoft.com/office/officeart/2011/layout/CircleProcess"/>
    <dgm:cxn modelId="{DE0AF328-91A4-440B-A003-90AAF362E705}" type="presParOf" srcId="{B3B06328-9466-44D5-A87F-1959BF079261}" destId="{E9CF12DE-2F06-440E-A957-3B850F4D9EFB}" srcOrd="11" destOrd="0" presId="urn:microsoft.com/office/officeart/2011/layout/CircleProcess"/>
    <dgm:cxn modelId="{4493B78D-4D9E-475D-8339-8481B6B46367}" type="presParOf" srcId="{B3B06328-9466-44D5-A87F-1959BF079261}" destId="{A3D39F35-64E5-409F-9527-972A84DC977E}" srcOrd="12" destOrd="0" presId="urn:microsoft.com/office/officeart/2011/layout/CircleProcess"/>
    <dgm:cxn modelId="{1BFF844D-7FC6-442D-A95A-7F5F1BE680FA}" type="presParOf" srcId="{A3D39F35-64E5-409F-9527-972A84DC977E}" destId="{E2F041E7-27D6-4F60-A82C-8F046A20A83B}" srcOrd="0" destOrd="0" presId="urn:microsoft.com/office/officeart/2011/layout/CircleProcess"/>
    <dgm:cxn modelId="{DD21E8CB-0E5B-441B-8739-7D9BAFDA5A05}" type="presParOf" srcId="{B3B06328-9466-44D5-A87F-1959BF079261}" destId="{03862CE9-F7DE-40E8-AB6B-D50C4631E457}" srcOrd="13" destOrd="0" presId="urn:microsoft.com/office/officeart/2011/layout/CircleProcess"/>
    <dgm:cxn modelId="{F2A26856-EF3E-45E8-B3FF-3D3A4653E7DC}" type="presParOf" srcId="{03862CE9-F7DE-40E8-AB6B-D50C4631E457}" destId="{513EA4DF-48FC-4A13-8793-234E4E50AA29}" srcOrd="0" destOrd="0" presId="urn:microsoft.com/office/officeart/2011/layout/CircleProcess"/>
    <dgm:cxn modelId="{4392720D-981A-436B-8F8B-B35049E70A4B}" type="presParOf" srcId="{B3B06328-9466-44D5-A87F-1959BF079261}" destId="{78C8C3AF-37FF-4263-9024-F10E8E402B6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369B44-8D07-4E2B-A9C2-22B37BC4B617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A1104-19CD-428E-888B-92E0761EFA75}">
      <dgm:prSet phldrT="[Text]" custT="1"/>
      <dgm:spPr/>
      <dgm:t>
        <a:bodyPr/>
        <a:lstStyle/>
        <a:p>
          <a:r>
            <a:rPr lang="en-US" sz="1400" dirty="0" smtClean="0"/>
            <a:t>Proposal</a:t>
          </a:r>
          <a:endParaRPr lang="en-US" sz="1400" dirty="0"/>
        </a:p>
      </dgm:t>
    </dgm:pt>
    <dgm:pt modelId="{422EAB05-9C9C-4623-BE45-21A69F0B2487}" type="parTrans" cxnId="{4EEDD4EA-A9AA-41F4-BF73-06955E9BCB6D}">
      <dgm:prSet/>
      <dgm:spPr/>
      <dgm:t>
        <a:bodyPr/>
        <a:lstStyle/>
        <a:p>
          <a:endParaRPr lang="en-US" sz="4800"/>
        </a:p>
      </dgm:t>
    </dgm:pt>
    <dgm:pt modelId="{018D9AE1-B228-43CE-AA62-E05C5780B9E7}" type="sibTrans" cxnId="{4EEDD4EA-A9AA-41F4-BF73-06955E9BCB6D}">
      <dgm:prSet/>
      <dgm:spPr/>
      <dgm:t>
        <a:bodyPr/>
        <a:lstStyle/>
        <a:p>
          <a:endParaRPr lang="en-US" sz="4800"/>
        </a:p>
      </dgm:t>
    </dgm:pt>
    <dgm:pt modelId="{4DF4DA61-1B06-43F8-87FF-5AC34ADC6555}">
      <dgm:prSet phldrT="[Text]" custT="1"/>
      <dgm:spPr/>
      <dgm:t>
        <a:bodyPr/>
        <a:lstStyle/>
        <a:p>
          <a:r>
            <a:rPr lang="en-US" sz="1400" b="1" dirty="0" err="1" smtClean="0"/>
            <a:t>Verifikasi</a:t>
          </a:r>
          <a:r>
            <a:rPr lang="en-US" sz="1400" b="1" dirty="0" smtClean="0"/>
            <a:t> </a:t>
          </a:r>
          <a:r>
            <a:rPr lang="en-US" sz="1400" b="1" dirty="0" err="1" smtClean="0"/>
            <a:t>Prosposal</a:t>
          </a:r>
          <a:endParaRPr lang="en-US" sz="1400" dirty="0"/>
        </a:p>
      </dgm:t>
    </dgm:pt>
    <dgm:pt modelId="{A4442583-D725-4DE6-8C16-F28CFDD8DD48}" type="parTrans" cxnId="{09033BB9-B83C-4702-81B7-D7BC7675C983}">
      <dgm:prSet/>
      <dgm:spPr/>
      <dgm:t>
        <a:bodyPr/>
        <a:lstStyle/>
        <a:p>
          <a:endParaRPr lang="en-US" sz="4800"/>
        </a:p>
      </dgm:t>
    </dgm:pt>
    <dgm:pt modelId="{4CC74C5F-EFD2-483C-968F-657674074904}" type="sibTrans" cxnId="{09033BB9-B83C-4702-81B7-D7BC7675C983}">
      <dgm:prSet/>
      <dgm:spPr/>
      <dgm:t>
        <a:bodyPr/>
        <a:lstStyle/>
        <a:p>
          <a:endParaRPr lang="en-US" sz="4800"/>
        </a:p>
      </dgm:t>
    </dgm:pt>
    <dgm:pt modelId="{50857046-CB77-4552-BA16-CA76E098B413}">
      <dgm:prSet phldrT="[Text]" custT="1"/>
      <dgm:spPr/>
      <dgm:t>
        <a:bodyPr/>
        <a:lstStyle/>
        <a:p>
          <a:r>
            <a:rPr lang="en-US" sz="1400" dirty="0" smtClean="0"/>
            <a:t>Survey</a:t>
          </a:r>
          <a:endParaRPr lang="en-US" sz="1400" dirty="0"/>
        </a:p>
      </dgm:t>
    </dgm:pt>
    <dgm:pt modelId="{EFF517BA-0C0D-418E-B033-DB12C9CD5A50}" type="parTrans" cxnId="{4B99D0C3-11CA-4DCD-9110-0BE8A7F16FD0}">
      <dgm:prSet/>
      <dgm:spPr/>
      <dgm:t>
        <a:bodyPr/>
        <a:lstStyle/>
        <a:p>
          <a:endParaRPr lang="en-US" sz="4800"/>
        </a:p>
      </dgm:t>
    </dgm:pt>
    <dgm:pt modelId="{1F1F381D-AEB0-495C-A979-74C6D995B7A5}" type="sibTrans" cxnId="{4B99D0C3-11CA-4DCD-9110-0BE8A7F16FD0}">
      <dgm:prSet/>
      <dgm:spPr/>
      <dgm:t>
        <a:bodyPr/>
        <a:lstStyle/>
        <a:p>
          <a:endParaRPr lang="en-US" sz="4800"/>
        </a:p>
      </dgm:t>
    </dgm:pt>
    <dgm:pt modelId="{3AFD9528-CF27-44E0-9F17-97DF880E2192}">
      <dgm:prSet phldrT="[Text]" custT="1"/>
      <dgm:spPr/>
      <dgm:t>
        <a:bodyPr/>
        <a:lstStyle/>
        <a:p>
          <a:r>
            <a:rPr lang="en-US" sz="1400" dirty="0" err="1" smtClean="0"/>
            <a:t>Analisa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Perencanaan</a:t>
          </a:r>
          <a:endParaRPr lang="en-US" sz="1400" dirty="0" smtClean="0"/>
        </a:p>
      </dgm:t>
    </dgm:pt>
    <dgm:pt modelId="{355771CE-9ECB-4B96-B125-A37BEE60CB69}" type="parTrans" cxnId="{7520B328-3D2E-4035-96E5-12453D2B8FF1}">
      <dgm:prSet/>
      <dgm:spPr/>
      <dgm:t>
        <a:bodyPr/>
        <a:lstStyle/>
        <a:p>
          <a:endParaRPr lang="en-US" sz="4800"/>
        </a:p>
      </dgm:t>
    </dgm:pt>
    <dgm:pt modelId="{9858C641-287D-48E0-9C7F-0691624920D7}" type="sibTrans" cxnId="{7520B328-3D2E-4035-96E5-12453D2B8FF1}">
      <dgm:prSet/>
      <dgm:spPr/>
      <dgm:t>
        <a:bodyPr/>
        <a:lstStyle/>
        <a:p>
          <a:endParaRPr lang="en-US" sz="4800"/>
        </a:p>
      </dgm:t>
    </dgm:pt>
    <dgm:pt modelId="{B8D5727C-73DF-4051-9403-32B6DC09858D}">
      <dgm:prSet phldrT="[Text]" custT="1"/>
      <dgm:spPr/>
      <dgm:t>
        <a:bodyPr/>
        <a:lstStyle/>
        <a:p>
          <a:r>
            <a:rPr lang="en-ID" sz="1200" dirty="0" err="1" smtClean="0"/>
            <a:t>Pengajuan</a:t>
          </a:r>
          <a:r>
            <a:rPr lang="en-ID" sz="1200" dirty="0" smtClean="0"/>
            <a:t> </a:t>
          </a:r>
          <a:r>
            <a:rPr lang="en-ID" sz="1200" dirty="0" err="1" smtClean="0"/>
            <a:t>Usulan</a:t>
          </a:r>
          <a:r>
            <a:rPr lang="en-ID" sz="1400" dirty="0" smtClean="0"/>
            <a:t> </a:t>
          </a:r>
          <a:r>
            <a:rPr lang="en-ID" sz="1400" dirty="0" err="1" smtClean="0"/>
            <a:t>kegiatan</a:t>
          </a:r>
          <a:endParaRPr lang="en-US" sz="1400" dirty="0" smtClean="0"/>
        </a:p>
      </dgm:t>
    </dgm:pt>
    <dgm:pt modelId="{2C28A00F-8BB8-47CF-A9E5-ED7F7763AA61}" type="parTrans" cxnId="{F68FDC12-E075-4AD0-8798-1062CE69FC97}">
      <dgm:prSet/>
      <dgm:spPr/>
      <dgm:t>
        <a:bodyPr/>
        <a:lstStyle/>
        <a:p>
          <a:endParaRPr lang="en-US" sz="4800"/>
        </a:p>
      </dgm:t>
    </dgm:pt>
    <dgm:pt modelId="{42A38133-8E0C-4293-A99B-F5549E897192}" type="sibTrans" cxnId="{F68FDC12-E075-4AD0-8798-1062CE69FC97}">
      <dgm:prSet/>
      <dgm:spPr/>
      <dgm:t>
        <a:bodyPr/>
        <a:lstStyle/>
        <a:p>
          <a:endParaRPr lang="en-US" sz="4800"/>
        </a:p>
      </dgm:t>
    </dgm:pt>
    <dgm:pt modelId="{3FA09F0F-B189-4245-87C3-1BCF068D16F3}">
      <dgm:prSet phldrT="[Text]" custT="1"/>
      <dgm:spPr/>
      <dgm:t>
        <a:bodyPr/>
        <a:lstStyle/>
        <a:p>
          <a:r>
            <a:rPr lang="en-US" sz="1600" dirty="0" smtClean="0"/>
            <a:t>DPA</a:t>
          </a:r>
        </a:p>
      </dgm:t>
    </dgm:pt>
    <dgm:pt modelId="{5F4EDDC6-A700-44B8-9407-532BD301D444}" type="parTrans" cxnId="{6A6DF91D-9A9D-4C3F-BE8B-1A52CD369197}">
      <dgm:prSet/>
      <dgm:spPr/>
      <dgm:t>
        <a:bodyPr/>
        <a:lstStyle/>
        <a:p>
          <a:endParaRPr lang="en-US" sz="4800"/>
        </a:p>
      </dgm:t>
    </dgm:pt>
    <dgm:pt modelId="{94429DFE-0210-4EA0-8F63-340FBFE26927}" type="sibTrans" cxnId="{6A6DF91D-9A9D-4C3F-BE8B-1A52CD369197}">
      <dgm:prSet/>
      <dgm:spPr/>
      <dgm:t>
        <a:bodyPr/>
        <a:lstStyle/>
        <a:p>
          <a:endParaRPr lang="en-US" sz="4800"/>
        </a:p>
      </dgm:t>
    </dgm:pt>
    <dgm:pt modelId="{5EAC9113-2ABE-4182-8484-E3B2D0408498}">
      <dgm:prSet phldrT="[Text]" custT="1"/>
      <dgm:spPr/>
      <dgm:t>
        <a:bodyPr/>
        <a:lstStyle/>
        <a:p>
          <a:r>
            <a:rPr lang="en-US" sz="1400" dirty="0" smtClean="0"/>
            <a:t>Pembangunan </a:t>
          </a:r>
          <a:r>
            <a:rPr lang="en-US" sz="1400" dirty="0" err="1" smtClean="0"/>
            <a:t>sarana</a:t>
          </a:r>
          <a:r>
            <a:rPr lang="en-US" sz="1400" dirty="0" smtClean="0"/>
            <a:t> </a:t>
          </a:r>
          <a:r>
            <a:rPr lang="en-US" sz="1400" dirty="0" err="1" smtClean="0"/>
            <a:t>Penyehatan</a:t>
          </a:r>
          <a:r>
            <a:rPr lang="en-US" sz="1400" dirty="0" smtClean="0"/>
            <a:t> </a:t>
          </a:r>
          <a:r>
            <a:rPr lang="en-US" sz="1600" dirty="0" err="1" smtClean="0"/>
            <a:t>Lingkungan</a:t>
          </a:r>
          <a:endParaRPr lang="en-US" sz="1600" dirty="0" smtClean="0"/>
        </a:p>
      </dgm:t>
    </dgm:pt>
    <dgm:pt modelId="{2C4CA247-F9A9-4985-997F-2D5086A5C3E8}" type="parTrans" cxnId="{76DAF50E-3852-494D-9563-88EBD68FC196}">
      <dgm:prSet/>
      <dgm:spPr/>
      <dgm:t>
        <a:bodyPr/>
        <a:lstStyle/>
        <a:p>
          <a:endParaRPr lang="en-US" sz="4800"/>
        </a:p>
      </dgm:t>
    </dgm:pt>
    <dgm:pt modelId="{D41D3EED-8EF4-4696-8E43-15B54960BCFB}" type="sibTrans" cxnId="{76DAF50E-3852-494D-9563-88EBD68FC196}">
      <dgm:prSet/>
      <dgm:spPr/>
      <dgm:t>
        <a:bodyPr/>
        <a:lstStyle/>
        <a:p>
          <a:endParaRPr lang="en-US" sz="4800"/>
        </a:p>
      </dgm:t>
    </dgm:pt>
    <dgm:pt modelId="{7C98D45E-9B43-49D5-9E44-BA4B53E9CF0D}">
      <dgm:prSet phldrT="[Text]" custT="1"/>
      <dgm:spPr/>
      <dgm:t>
        <a:bodyPr/>
        <a:lstStyle/>
        <a:p>
          <a:r>
            <a:rPr lang="en-US" sz="1200" dirty="0" err="1" smtClean="0"/>
            <a:t>Penetapan</a:t>
          </a:r>
          <a:r>
            <a:rPr lang="en-US" sz="1200" dirty="0" smtClean="0"/>
            <a:t> SK </a:t>
          </a:r>
          <a:r>
            <a:rPr lang="en-US" sz="1200" dirty="0" err="1" smtClean="0"/>
            <a:t>Penerima</a:t>
          </a:r>
          <a:r>
            <a:rPr lang="en-US" sz="1200" dirty="0" smtClean="0"/>
            <a:t> </a:t>
          </a:r>
          <a:r>
            <a:rPr lang="en-US" sz="1200" dirty="0" err="1" smtClean="0"/>
            <a:t>Hibah</a:t>
          </a:r>
          <a:endParaRPr lang="en-US" sz="1200" dirty="0" smtClean="0"/>
        </a:p>
      </dgm:t>
    </dgm:pt>
    <dgm:pt modelId="{4D0B393F-42C9-4FDC-8AF7-0C504B4258D7}" type="parTrans" cxnId="{7F74818C-211A-48C4-9D90-C4AC6AC2FE03}">
      <dgm:prSet/>
      <dgm:spPr/>
      <dgm:t>
        <a:bodyPr/>
        <a:lstStyle/>
        <a:p>
          <a:endParaRPr lang="en-US" sz="4800"/>
        </a:p>
      </dgm:t>
    </dgm:pt>
    <dgm:pt modelId="{980B302A-759C-4742-99F5-622FF7A90D46}" type="sibTrans" cxnId="{7F74818C-211A-48C4-9D90-C4AC6AC2FE03}">
      <dgm:prSet/>
      <dgm:spPr/>
      <dgm:t>
        <a:bodyPr/>
        <a:lstStyle/>
        <a:p>
          <a:endParaRPr lang="en-US" sz="4800"/>
        </a:p>
      </dgm:t>
    </dgm:pt>
    <dgm:pt modelId="{F9614B7F-2FD8-46A6-B678-BAC061B3B2B0}">
      <dgm:prSet phldrT="[Text]" custT="1"/>
      <dgm:spPr/>
      <dgm:t>
        <a:bodyPr/>
        <a:lstStyle/>
        <a:p>
          <a:r>
            <a:rPr lang="en-ID" sz="1400" dirty="0" err="1" smtClean="0"/>
            <a:t>Serah</a:t>
          </a:r>
          <a:r>
            <a:rPr lang="en-ID" sz="1400" dirty="0" smtClean="0"/>
            <a:t> </a:t>
          </a:r>
          <a:r>
            <a:rPr lang="en-ID" sz="1400" dirty="0" err="1" smtClean="0"/>
            <a:t>Terima</a:t>
          </a:r>
          <a:r>
            <a:rPr lang="en-ID" sz="1400" dirty="0" smtClean="0"/>
            <a:t> </a:t>
          </a:r>
          <a:r>
            <a:rPr lang="en-ID" sz="1400" dirty="0" err="1" smtClean="0"/>
            <a:t>Operasional</a:t>
          </a:r>
          <a:endParaRPr lang="en-US" sz="1400" dirty="0" smtClean="0"/>
        </a:p>
      </dgm:t>
    </dgm:pt>
    <dgm:pt modelId="{2552B05D-6CEC-42FB-AD9F-940CD86D9E7B}" type="parTrans" cxnId="{F9C15D21-8687-4E9B-8E4B-47FD442B6F88}">
      <dgm:prSet/>
      <dgm:spPr/>
      <dgm:t>
        <a:bodyPr/>
        <a:lstStyle/>
        <a:p>
          <a:endParaRPr lang="en-US"/>
        </a:p>
      </dgm:t>
    </dgm:pt>
    <dgm:pt modelId="{015CFF6E-138D-47FD-A5B7-7BF6677F419C}" type="sibTrans" cxnId="{F9C15D21-8687-4E9B-8E4B-47FD442B6F88}">
      <dgm:prSet/>
      <dgm:spPr/>
      <dgm:t>
        <a:bodyPr/>
        <a:lstStyle/>
        <a:p>
          <a:endParaRPr lang="en-US"/>
        </a:p>
      </dgm:t>
    </dgm:pt>
    <dgm:pt modelId="{B3B06328-9466-44D5-A87F-1959BF079261}" type="pres">
      <dgm:prSet presAssocID="{3A369B44-8D07-4E2B-A9C2-22B37BC4B61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99E4C9-965A-4639-9DFC-75DEC95D3173}" type="pres">
      <dgm:prSet presAssocID="{F9614B7F-2FD8-46A6-B678-BAC061B3B2B0}" presName="Accent9" presStyleCnt="0"/>
      <dgm:spPr/>
    </dgm:pt>
    <dgm:pt modelId="{4ECAB10A-8407-4489-A7DC-5E6677813912}" type="pres">
      <dgm:prSet presAssocID="{F9614B7F-2FD8-46A6-B678-BAC061B3B2B0}" presName="Accent" presStyleLbl="node1" presStyleIdx="0" presStyleCnt="9"/>
      <dgm:spPr/>
    </dgm:pt>
    <dgm:pt modelId="{6FAD1674-F08B-43AE-BB43-F0888178FFB9}" type="pres">
      <dgm:prSet presAssocID="{F9614B7F-2FD8-46A6-B678-BAC061B3B2B0}" presName="ParentBackground9" presStyleCnt="0"/>
      <dgm:spPr/>
    </dgm:pt>
    <dgm:pt modelId="{C372C8F3-3E6B-4A5F-B170-CB3B4BD81456}" type="pres">
      <dgm:prSet presAssocID="{F9614B7F-2FD8-46A6-B678-BAC061B3B2B0}" presName="ParentBackground" presStyleLbl="fgAcc1" presStyleIdx="0" presStyleCnt="9"/>
      <dgm:spPr/>
      <dgm:t>
        <a:bodyPr/>
        <a:lstStyle/>
        <a:p>
          <a:endParaRPr lang="en-US"/>
        </a:p>
      </dgm:t>
    </dgm:pt>
    <dgm:pt modelId="{F42149BE-3A7C-423A-B943-C66579909354}" type="pres">
      <dgm:prSet presAssocID="{F9614B7F-2FD8-46A6-B678-BAC061B3B2B0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9E494-00A9-4A43-8B64-FF363592B05E}" type="pres">
      <dgm:prSet presAssocID="{5EAC9113-2ABE-4182-8484-E3B2D0408498}" presName="Accent8" presStyleCnt="0"/>
      <dgm:spPr/>
    </dgm:pt>
    <dgm:pt modelId="{5BE00429-010A-4265-A934-52C4E2281CA1}" type="pres">
      <dgm:prSet presAssocID="{5EAC9113-2ABE-4182-8484-E3B2D0408498}" presName="Accent" presStyleLbl="node1" presStyleIdx="1" presStyleCnt="9"/>
      <dgm:spPr/>
    </dgm:pt>
    <dgm:pt modelId="{D41A3F3F-31B1-4CD1-871B-DC03D10BAB3D}" type="pres">
      <dgm:prSet presAssocID="{5EAC9113-2ABE-4182-8484-E3B2D0408498}" presName="ParentBackground8" presStyleCnt="0"/>
      <dgm:spPr/>
    </dgm:pt>
    <dgm:pt modelId="{7991956A-9DFD-4979-9B95-3773D57A8803}" type="pres">
      <dgm:prSet presAssocID="{5EAC9113-2ABE-4182-8484-E3B2D0408498}" presName="ParentBackground" presStyleLbl="fgAcc1" presStyleIdx="1" presStyleCnt="9"/>
      <dgm:spPr/>
      <dgm:t>
        <a:bodyPr/>
        <a:lstStyle/>
        <a:p>
          <a:endParaRPr lang="en-US"/>
        </a:p>
      </dgm:t>
    </dgm:pt>
    <dgm:pt modelId="{6B98E8A7-EF59-476A-9E41-473E529BB402}" type="pres">
      <dgm:prSet presAssocID="{5EAC9113-2ABE-4182-8484-E3B2D0408498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0952C-EAA8-4187-8B5A-2AE55775F415}" type="pres">
      <dgm:prSet presAssocID="{3FA09F0F-B189-4245-87C3-1BCF068D16F3}" presName="Accent7" presStyleCnt="0"/>
      <dgm:spPr/>
    </dgm:pt>
    <dgm:pt modelId="{EFE487E9-5B3B-4643-8430-DECC92A67D51}" type="pres">
      <dgm:prSet presAssocID="{3FA09F0F-B189-4245-87C3-1BCF068D16F3}" presName="Accent" presStyleLbl="node1" presStyleIdx="2" presStyleCnt="9"/>
      <dgm:spPr/>
    </dgm:pt>
    <dgm:pt modelId="{1ECB6206-3B55-47C6-934D-2254CD9C864B}" type="pres">
      <dgm:prSet presAssocID="{3FA09F0F-B189-4245-87C3-1BCF068D16F3}" presName="ParentBackground7" presStyleCnt="0"/>
      <dgm:spPr/>
    </dgm:pt>
    <dgm:pt modelId="{7210D8D4-3EB5-4099-BDB0-A48DA982BD2C}" type="pres">
      <dgm:prSet presAssocID="{3FA09F0F-B189-4245-87C3-1BCF068D16F3}" presName="ParentBackground" presStyleLbl="fgAcc1" presStyleIdx="2" presStyleCnt="9"/>
      <dgm:spPr/>
      <dgm:t>
        <a:bodyPr/>
        <a:lstStyle/>
        <a:p>
          <a:endParaRPr lang="en-US"/>
        </a:p>
      </dgm:t>
    </dgm:pt>
    <dgm:pt modelId="{20E0C6A1-BD00-46BE-B588-02026BAD6743}" type="pres">
      <dgm:prSet presAssocID="{3FA09F0F-B189-4245-87C3-1BCF068D16F3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F41B0-758E-4D24-B76B-7313F8392FC6}" type="pres">
      <dgm:prSet presAssocID="{7C98D45E-9B43-49D5-9E44-BA4B53E9CF0D}" presName="Accent6" presStyleCnt="0"/>
      <dgm:spPr/>
    </dgm:pt>
    <dgm:pt modelId="{6FA446EF-DD90-477B-8547-521BA1698A52}" type="pres">
      <dgm:prSet presAssocID="{7C98D45E-9B43-49D5-9E44-BA4B53E9CF0D}" presName="Accent" presStyleLbl="node1" presStyleIdx="3" presStyleCnt="9"/>
      <dgm:spPr/>
    </dgm:pt>
    <dgm:pt modelId="{041DFD3A-C57B-4F6E-8CE6-4A7F04D2D0E2}" type="pres">
      <dgm:prSet presAssocID="{7C98D45E-9B43-49D5-9E44-BA4B53E9CF0D}" presName="ParentBackground6" presStyleCnt="0"/>
      <dgm:spPr/>
    </dgm:pt>
    <dgm:pt modelId="{BC0A9197-06E6-41D2-A2C8-8B8A718F511E}" type="pres">
      <dgm:prSet presAssocID="{7C98D45E-9B43-49D5-9E44-BA4B53E9CF0D}" presName="ParentBackground" presStyleLbl="fgAcc1" presStyleIdx="3" presStyleCnt="9"/>
      <dgm:spPr/>
      <dgm:t>
        <a:bodyPr/>
        <a:lstStyle/>
        <a:p>
          <a:endParaRPr lang="en-US"/>
        </a:p>
      </dgm:t>
    </dgm:pt>
    <dgm:pt modelId="{85BB109F-4D16-4C94-A16E-401BC8AF1F7F}" type="pres">
      <dgm:prSet presAssocID="{7C98D45E-9B43-49D5-9E44-BA4B53E9CF0D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D29BF-682E-46AC-9C4A-663C78248470}" type="pres">
      <dgm:prSet presAssocID="{B8D5727C-73DF-4051-9403-32B6DC09858D}" presName="Accent5" presStyleCnt="0"/>
      <dgm:spPr/>
    </dgm:pt>
    <dgm:pt modelId="{0EE14AED-BEB5-46C9-8B51-738DF9A8C054}" type="pres">
      <dgm:prSet presAssocID="{B8D5727C-73DF-4051-9403-32B6DC09858D}" presName="Accent" presStyleLbl="node1" presStyleIdx="4" presStyleCnt="9"/>
      <dgm:spPr/>
    </dgm:pt>
    <dgm:pt modelId="{6EEDB652-2E10-49A8-8A87-2D8940D3F646}" type="pres">
      <dgm:prSet presAssocID="{B8D5727C-73DF-4051-9403-32B6DC09858D}" presName="ParentBackground5" presStyleCnt="0"/>
      <dgm:spPr/>
    </dgm:pt>
    <dgm:pt modelId="{AD9FDC98-A85C-40C5-871F-78B85418761F}" type="pres">
      <dgm:prSet presAssocID="{B8D5727C-73DF-4051-9403-32B6DC09858D}" presName="ParentBackground" presStyleLbl="fgAcc1" presStyleIdx="4" presStyleCnt="9"/>
      <dgm:spPr/>
      <dgm:t>
        <a:bodyPr/>
        <a:lstStyle/>
        <a:p>
          <a:endParaRPr lang="en-US"/>
        </a:p>
      </dgm:t>
    </dgm:pt>
    <dgm:pt modelId="{A7D4A22F-58D7-438E-9BE7-0CDE40BB70D5}" type="pres">
      <dgm:prSet presAssocID="{B8D5727C-73DF-4051-9403-32B6DC09858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B2E56-CD0B-4CA3-84AB-0169A8EBA898}" type="pres">
      <dgm:prSet presAssocID="{3AFD9528-CF27-44E0-9F17-97DF880E2192}" presName="Accent4" presStyleCnt="0"/>
      <dgm:spPr/>
    </dgm:pt>
    <dgm:pt modelId="{5836F286-FFD3-479A-9124-301ED89D801A}" type="pres">
      <dgm:prSet presAssocID="{3AFD9528-CF27-44E0-9F17-97DF880E2192}" presName="Accent" presStyleLbl="node1" presStyleIdx="5" presStyleCnt="9"/>
      <dgm:spPr/>
    </dgm:pt>
    <dgm:pt modelId="{4E36894A-0F6B-4869-AEE9-44D84EC707BE}" type="pres">
      <dgm:prSet presAssocID="{3AFD9528-CF27-44E0-9F17-97DF880E2192}" presName="ParentBackground4" presStyleCnt="0"/>
      <dgm:spPr/>
    </dgm:pt>
    <dgm:pt modelId="{6251F4F8-9672-4859-9146-8780ACFC3B12}" type="pres">
      <dgm:prSet presAssocID="{3AFD9528-CF27-44E0-9F17-97DF880E2192}" presName="ParentBackground" presStyleLbl="fgAcc1" presStyleIdx="5" presStyleCnt="9"/>
      <dgm:spPr/>
      <dgm:t>
        <a:bodyPr/>
        <a:lstStyle/>
        <a:p>
          <a:endParaRPr lang="en-US"/>
        </a:p>
      </dgm:t>
    </dgm:pt>
    <dgm:pt modelId="{E4E160ED-0846-4E15-8AB5-ED3E17F6F3AE}" type="pres">
      <dgm:prSet presAssocID="{3AFD9528-CF27-44E0-9F17-97DF880E219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951AD-FF8F-4CBF-8692-BE17E57710BA}" type="pres">
      <dgm:prSet presAssocID="{50857046-CB77-4552-BA16-CA76E098B413}" presName="Accent3" presStyleCnt="0"/>
      <dgm:spPr/>
    </dgm:pt>
    <dgm:pt modelId="{D44E7D3F-496D-43D3-A6C7-18CFD68A7B60}" type="pres">
      <dgm:prSet presAssocID="{50857046-CB77-4552-BA16-CA76E098B413}" presName="Accent" presStyleLbl="node1" presStyleIdx="6" presStyleCnt="9"/>
      <dgm:spPr/>
    </dgm:pt>
    <dgm:pt modelId="{B2DF5F33-5F05-4FD6-9111-F77FE1FA1C8C}" type="pres">
      <dgm:prSet presAssocID="{50857046-CB77-4552-BA16-CA76E098B413}" presName="ParentBackground3" presStyleCnt="0"/>
      <dgm:spPr/>
    </dgm:pt>
    <dgm:pt modelId="{85D8DEE6-E809-47DD-86C0-ECE7B460C5A4}" type="pres">
      <dgm:prSet presAssocID="{50857046-CB77-4552-BA16-CA76E098B413}" presName="ParentBackground" presStyleLbl="fgAcc1" presStyleIdx="6" presStyleCnt="9"/>
      <dgm:spPr/>
      <dgm:t>
        <a:bodyPr/>
        <a:lstStyle/>
        <a:p>
          <a:endParaRPr lang="en-US"/>
        </a:p>
      </dgm:t>
    </dgm:pt>
    <dgm:pt modelId="{7F5F4B47-A1B3-4274-A932-B0693106721E}" type="pres">
      <dgm:prSet presAssocID="{50857046-CB77-4552-BA16-CA76E098B41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8DA5-A25F-4BF5-B072-48C65C51D331}" type="pres">
      <dgm:prSet presAssocID="{4DF4DA61-1B06-43F8-87FF-5AC34ADC6555}" presName="Accent2" presStyleCnt="0"/>
      <dgm:spPr/>
    </dgm:pt>
    <dgm:pt modelId="{551B58BA-0F89-490D-A07D-B58CC394FB1F}" type="pres">
      <dgm:prSet presAssocID="{4DF4DA61-1B06-43F8-87FF-5AC34ADC6555}" presName="Accent" presStyleLbl="node1" presStyleIdx="7" presStyleCnt="9"/>
      <dgm:spPr/>
    </dgm:pt>
    <dgm:pt modelId="{FB94A88D-92E5-4D88-882A-A00DBCA29816}" type="pres">
      <dgm:prSet presAssocID="{4DF4DA61-1B06-43F8-87FF-5AC34ADC6555}" presName="ParentBackground2" presStyleCnt="0"/>
      <dgm:spPr/>
    </dgm:pt>
    <dgm:pt modelId="{99B2DA60-D279-4465-A1BF-89111CFA1576}" type="pres">
      <dgm:prSet presAssocID="{4DF4DA61-1B06-43F8-87FF-5AC34ADC6555}" presName="ParentBackground" presStyleLbl="fgAcc1" presStyleIdx="7" presStyleCnt="9"/>
      <dgm:spPr/>
      <dgm:t>
        <a:bodyPr/>
        <a:lstStyle/>
        <a:p>
          <a:endParaRPr lang="en-US"/>
        </a:p>
      </dgm:t>
    </dgm:pt>
    <dgm:pt modelId="{0C1CCF92-A229-4181-AB24-3B44FA45AA2B}" type="pres">
      <dgm:prSet presAssocID="{4DF4DA61-1B06-43F8-87FF-5AC34ADC65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9F35-64E5-409F-9527-972A84DC977E}" type="pres">
      <dgm:prSet presAssocID="{950A1104-19CD-428E-888B-92E0761EFA75}" presName="Accent1" presStyleCnt="0"/>
      <dgm:spPr/>
    </dgm:pt>
    <dgm:pt modelId="{E2F041E7-27D6-4F60-A82C-8F046A20A83B}" type="pres">
      <dgm:prSet presAssocID="{950A1104-19CD-428E-888B-92E0761EFA75}" presName="Accent" presStyleLbl="node1" presStyleIdx="8" presStyleCnt="9"/>
      <dgm:spPr/>
    </dgm:pt>
    <dgm:pt modelId="{03862CE9-F7DE-40E8-AB6B-D50C4631E457}" type="pres">
      <dgm:prSet presAssocID="{950A1104-19CD-428E-888B-92E0761EFA75}" presName="ParentBackground1" presStyleCnt="0"/>
      <dgm:spPr/>
    </dgm:pt>
    <dgm:pt modelId="{513EA4DF-48FC-4A13-8793-234E4E50AA29}" type="pres">
      <dgm:prSet presAssocID="{950A1104-19CD-428E-888B-92E0761EFA75}" presName="ParentBackground" presStyleLbl="fgAcc1" presStyleIdx="8" presStyleCnt="9"/>
      <dgm:spPr/>
      <dgm:t>
        <a:bodyPr/>
        <a:lstStyle/>
        <a:p>
          <a:endParaRPr lang="en-US"/>
        </a:p>
      </dgm:t>
    </dgm:pt>
    <dgm:pt modelId="{78C8C3AF-37FF-4263-9024-F10E8E402B6F}" type="pres">
      <dgm:prSet presAssocID="{950A1104-19CD-428E-888B-92E0761EFA7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15D21-8687-4E9B-8E4B-47FD442B6F88}" srcId="{3A369B44-8D07-4E2B-A9C2-22B37BC4B617}" destId="{F9614B7F-2FD8-46A6-B678-BAC061B3B2B0}" srcOrd="8" destOrd="0" parTransId="{2552B05D-6CEC-42FB-AD9F-940CD86D9E7B}" sibTransId="{015CFF6E-138D-47FD-A5B7-7BF6677F419C}"/>
    <dgm:cxn modelId="{DA19D1EA-B345-43A5-853F-502D8B5CFF4E}" type="presOf" srcId="{3FA09F0F-B189-4245-87C3-1BCF068D16F3}" destId="{7210D8D4-3EB5-4099-BDB0-A48DA982BD2C}" srcOrd="0" destOrd="0" presId="urn:microsoft.com/office/officeart/2011/layout/CircleProcess"/>
    <dgm:cxn modelId="{09033BB9-B83C-4702-81B7-D7BC7675C983}" srcId="{3A369B44-8D07-4E2B-A9C2-22B37BC4B617}" destId="{4DF4DA61-1B06-43F8-87FF-5AC34ADC6555}" srcOrd="1" destOrd="0" parTransId="{A4442583-D725-4DE6-8C16-F28CFDD8DD48}" sibTransId="{4CC74C5F-EFD2-483C-968F-657674074904}"/>
    <dgm:cxn modelId="{AFF42F0E-E392-496C-9D1C-26EB0498451A}" type="presOf" srcId="{B8D5727C-73DF-4051-9403-32B6DC09858D}" destId="{A7D4A22F-58D7-438E-9BE7-0CDE40BB70D5}" srcOrd="1" destOrd="0" presId="urn:microsoft.com/office/officeart/2011/layout/CircleProcess"/>
    <dgm:cxn modelId="{F68FDC12-E075-4AD0-8798-1062CE69FC97}" srcId="{3A369B44-8D07-4E2B-A9C2-22B37BC4B617}" destId="{B8D5727C-73DF-4051-9403-32B6DC09858D}" srcOrd="4" destOrd="0" parTransId="{2C28A00F-8BB8-47CF-A9E5-ED7F7763AA61}" sibTransId="{42A38133-8E0C-4293-A99B-F5549E897192}"/>
    <dgm:cxn modelId="{D4DDDB49-F6C2-492E-BDF5-19151829DBE1}" type="presOf" srcId="{5EAC9113-2ABE-4182-8484-E3B2D0408498}" destId="{7991956A-9DFD-4979-9B95-3773D57A8803}" srcOrd="0" destOrd="0" presId="urn:microsoft.com/office/officeart/2011/layout/CircleProcess"/>
    <dgm:cxn modelId="{7520B328-3D2E-4035-96E5-12453D2B8FF1}" srcId="{3A369B44-8D07-4E2B-A9C2-22B37BC4B617}" destId="{3AFD9528-CF27-44E0-9F17-97DF880E2192}" srcOrd="3" destOrd="0" parTransId="{355771CE-9ECB-4B96-B125-A37BEE60CB69}" sibTransId="{9858C641-287D-48E0-9C7F-0691624920D7}"/>
    <dgm:cxn modelId="{A119AE46-CFD5-464E-8CE4-54A29733657F}" type="presOf" srcId="{950A1104-19CD-428E-888B-92E0761EFA75}" destId="{513EA4DF-48FC-4A13-8793-234E4E50AA29}" srcOrd="0" destOrd="0" presId="urn:microsoft.com/office/officeart/2011/layout/CircleProcess"/>
    <dgm:cxn modelId="{C915299B-2A35-4CB0-A1F6-F0C4182DE473}" type="presOf" srcId="{3AFD9528-CF27-44E0-9F17-97DF880E2192}" destId="{E4E160ED-0846-4E15-8AB5-ED3E17F6F3AE}" srcOrd="1" destOrd="0" presId="urn:microsoft.com/office/officeart/2011/layout/CircleProcess"/>
    <dgm:cxn modelId="{BCDB29A8-4317-4743-A246-0080E936F32B}" type="presOf" srcId="{50857046-CB77-4552-BA16-CA76E098B413}" destId="{7F5F4B47-A1B3-4274-A932-B0693106721E}" srcOrd="1" destOrd="0" presId="urn:microsoft.com/office/officeart/2011/layout/CircleProcess"/>
    <dgm:cxn modelId="{FF26ADE9-E0F7-49F2-8A34-A58F1D143A56}" type="presOf" srcId="{F9614B7F-2FD8-46A6-B678-BAC061B3B2B0}" destId="{F42149BE-3A7C-423A-B943-C66579909354}" srcOrd="1" destOrd="0" presId="urn:microsoft.com/office/officeart/2011/layout/CircleProcess"/>
    <dgm:cxn modelId="{7BD94234-9D57-4245-9CB4-769B1F11540A}" type="presOf" srcId="{4DF4DA61-1B06-43F8-87FF-5AC34ADC6555}" destId="{99B2DA60-D279-4465-A1BF-89111CFA1576}" srcOrd="0" destOrd="0" presId="urn:microsoft.com/office/officeart/2011/layout/CircleProcess"/>
    <dgm:cxn modelId="{6FCA06F3-EEBF-4546-932E-58366B019DA9}" type="presOf" srcId="{50857046-CB77-4552-BA16-CA76E098B413}" destId="{85D8DEE6-E809-47DD-86C0-ECE7B460C5A4}" srcOrd="0" destOrd="0" presId="urn:microsoft.com/office/officeart/2011/layout/CircleProcess"/>
    <dgm:cxn modelId="{6EDC25C5-5361-4CA9-9716-AA09A29CFCA6}" type="presOf" srcId="{3AFD9528-CF27-44E0-9F17-97DF880E2192}" destId="{6251F4F8-9672-4859-9146-8780ACFC3B12}" srcOrd="0" destOrd="0" presId="urn:microsoft.com/office/officeart/2011/layout/CircleProcess"/>
    <dgm:cxn modelId="{60D3956E-21BC-4537-AD71-F0576203F3EB}" type="presOf" srcId="{B8D5727C-73DF-4051-9403-32B6DC09858D}" destId="{AD9FDC98-A85C-40C5-871F-78B85418761F}" srcOrd="0" destOrd="0" presId="urn:microsoft.com/office/officeart/2011/layout/CircleProcess"/>
    <dgm:cxn modelId="{7F74818C-211A-48C4-9D90-C4AC6AC2FE03}" srcId="{3A369B44-8D07-4E2B-A9C2-22B37BC4B617}" destId="{7C98D45E-9B43-49D5-9E44-BA4B53E9CF0D}" srcOrd="5" destOrd="0" parTransId="{4D0B393F-42C9-4FDC-8AF7-0C504B4258D7}" sibTransId="{980B302A-759C-4742-99F5-622FF7A90D46}"/>
    <dgm:cxn modelId="{6A6DF91D-9A9D-4C3F-BE8B-1A52CD369197}" srcId="{3A369B44-8D07-4E2B-A9C2-22B37BC4B617}" destId="{3FA09F0F-B189-4245-87C3-1BCF068D16F3}" srcOrd="6" destOrd="0" parTransId="{5F4EDDC6-A700-44B8-9407-532BD301D444}" sibTransId="{94429DFE-0210-4EA0-8F63-340FBFE26927}"/>
    <dgm:cxn modelId="{1DBEE242-4EE7-4E6E-8691-C4440B390425}" type="presOf" srcId="{7C98D45E-9B43-49D5-9E44-BA4B53E9CF0D}" destId="{85BB109F-4D16-4C94-A16E-401BC8AF1F7F}" srcOrd="1" destOrd="0" presId="urn:microsoft.com/office/officeart/2011/layout/CircleProcess"/>
    <dgm:cxn modelId="{E7B59C96-8350-49E0-B43D-F911B28DE3C6}" type="presOf" srcId="{3A369B44-8D07-4E2B-A9C2-22B37BC4B617}" destId="{B3B06328-9466-44D5-A87F-1959BF079261}" srcOrd="0" destOrd="0" presId="urn:microsoft.com/office/officeart/2011/layout/CircleProcess"/>
    <dgm:cxn modelId="{4EEDD4EA-A9AA-41F4-BF73-06955E9BCB6D}" srcId="{3A369B44-8D07-4E2B-A9C2-22B37BC4B617}" destId="{950A1104-19CD-428E-888B-92E0761EFA75}" srcOrd="0" destOrd="0" parTransId="{422EAB05-9C9C-4623-BE45-21A69F0B2487}" sibTransId="{018D9AE1-B228-43CE-AA62-E05C5780B9E7}"/>
    <dgm:cxn modelId="{4B99D0C3-11CA-4DCD-9110-0BE8A7F16FD0}" srcId="{3A369B44-8D07-4E2B-A9C2-22B37BC4B617}" destId="{50857046-CB77-4552-BA16-CA76E098B413}" srcOrd="2" destOrd="0" parTransId="{EFF517BA-0C0D-418E-B033-DB12C9CD5A50}" sibTransId="{1F1F381D-AEB0-495C-A979-74C6D995B7A5}"/>
    <dgm:cxn modelId="{DAFEE2C8-96DB-4933-9847-6B93B6F57030}" type="presOf" srcId="{5EAC9113-2ABE-4182-8484-E3B2D0408498}" destId="{6B98E8A7-EF59-476A-9E41-473E529BB402}" srcOrd="1" destOrd="0" presId="urn:microsoft.com/office/officeart/2011/layout/CircleProcess"/>
    <dgm:cxn modelId="{35F02767-CB29-4661-809D-79BB18D1B58B}" type="presOf" srcId="{7C98D45E-9B43-49D5-9E44-BA4B53E9CF0D}" destId="{BC0A9197-06E6-41D2-A2C8-8B8A718F511E}" srcOrd="0" destOrd="0" presId="urn:microsoft.com/office/officeart/2011/layout/CircleProcess"/>
    <dgm:cxn modelId="{852AA706-59C3-468B-90CC-C95EF0A5F258}" type="presOf" srcId="{4DF4DA61-1B06-43F8-87FF-5AC34ADC6555}" destId="{0C1CCF92-A229-4181-AB24-3B44FA45AA2B}" srcOrd="1" destOrd="0" presId="urn:microsoft.com/office/officeart/2011/layout/CircleProcess"/>
    <dgm:cxn modelId="{76DAF50E-3852-494D-9563-88EBD68FC196}" srcId="{3A369B44-8D07-4E2B-A9C2-22B37BC4B617}" destId="{5EAC9113-2ABE-4182-8484-E3B2D0408498}" srcOrd="7" destOrd="0" parTransId="{2C4CA247-F9A9-4985-997F-2D5086A5C3E8}" sibTransId="{D41D3EED-8EF4-4696-8E43-15B54960BCFB}"/>
    <dgm:cxn modelId="{D7D9E42D-198A-4C4D-A474-1B38F9F6DD7F}" type="presOf" srcId="{F9614B7F-2FD8-46A6-B678-BAC061B3B2B0}" destId="{C372C8F3-3E6B-4A5F-B170-CB3B4BD81456}" srcOrd="0" destOrd="0" presId="urn:microsoft.com/office/officeart/2011/layout/CircleProcess"/>
    <dgm:cxn modelId="{0186FA10-BCB2-4DBD-B5B2-A6101547C9DE}" type="presOf" srcId="{3FA09F0F-B189-4245-87C3-1BCF068D16F3}" destId="{20E0C6A1-BD00-46BE-B588-02026BAD6743}" srcOrd="1" destOrd="0" presId="urn:microsoft.com/office/officeart/2011/layout/CircleProcess"/>
    <dgm:cxn modelId="{45D908C7-1E53-46F3-B67A-D60CBC3A0BF3}" type="presOf" srcId="{950A1104-19CD-428E-888B-92E0761EFA75}" destId="{78C8C3AF-37FF-4263-9024-F10E8E402B6F}" srcOrd="1" destOrd="0" presId="urn:microsoft.com/office/officeart/2011/layout/CircleProcess"/>
    <dgm:cxn modelId="{20224427-7D8C-4A86-ACCE-511F75C9DB89}" type="presParOf" srcId="{B3B06328-9466-44D5-A87F-1959BF079261}" destId="{C499E4C9-965A-4639-9DFC-75DEC95D3173}" srcOrd="0" destOrd="0" presId="urn:microsoft.com/office/officeart/2011/layout/CircleProcess"/>
    <dgm:cxn modelId="{C3A5F62D-A9FC-4527-AC5B-334E80463BDF}" type="presParOf" srcId="{C499E4C9-965A-4639-9DFC-75DEC95D3173}" destId="{4ECAB10A-8407-4489-A7DC-5E6677813912}" srcOrd="0" destOrd="0" presId="urn:microsoft.com/office/officeart/2011/layout/CircleProcess"/>
    <dgm:cxn modelId="{75CCC7B6-4E1B-497D-A7AD-0A9070EBF908}" type="presParOf" srcId="{B3B06328-9466-44D5-A87F-1959BF079261}" destId="{6FAD1674-F08B-43AE-BB43-F0888178FFB9}" srcOrd="1" destOrd="0" presId="urn:microsoft.com/office/officeart/2011/layout/CircleProcess"/>
    <dgm:cxn modelId="{BFF302F4-C8AC-4564-B3D6-8364E7270990}" type="presParOf" srcId="{6FAD1674-F08B-43AE-BB43-F0888178FFB9}" destId="{C372C8F3-3E6B-4A5F-B170-CB3B4BD81456}" srcOrd="0" destOrd="0" presId="urn:microsoft.com/office/officeart/2011/layout/CircleProcess"/>
    <dgm:cxn modelId="{93674604-7507-459C-93C5-C2E2A901BF76}" type="presParOf" srcId="{B3B06328-9466-44D5-A87F-1959BF079261}" destId="{F42149BE-3A7C-423A-B943-C66579909354}" srcOrd="2" destOrd="0" presId="urn:microsoft.com/office/officeart/2011/layout/CircleProcess"/>
    <dgm:cxn modelId="{1DE638DF-2B2E-4049-9C7C-8C0C7AF86430}" type="presParOf" srcId="{B3B06328-9466-44D5-A87F-1959BF079261}" destId="{74B9E494-00A9-4A43-8B64-FF363592B05E}" srcOrd="3" destOrd="0" presId="urn:microsoft.com/office/officeart/2011/layout/CircleProcess"/>
    <dgm:cxn modelId="{A2058904-D497-481F-B823-BC0CCD018629}" type="presParOf" srcId="{74B9E494-00A9-4A43-8B64-FF363592B05E}" destId="{5BE00429-010A-4265-A934-52C4E2281CA1}" srcOrd="0" destOrd="0" presId="urn:microsoft.com/office/officeart/2011/layout/CircleProcess"/>
    <dgm:cxn modelId="{80F7941C-586A-400C-9C96-A1D87F5CD337}" type="presParOf" srcId="{B3B06328-9466-44D5-A87F-1959BF079261}" destId="{D41A3F3F-31B1-4CD1-871B-DC03D10BAB3D}" srcOrd="4" destOrd="0" presId="urn:microsoft.com/office/officeart/2011/layout/CircleProcess"/>
    <dgm:cxn modelId="{3D127945-B2EB-4E05-8103-DD660DFD35F7}" type="presParOf" srcId="{D41A3F3F-31B1-4CD1-871B-DC03D10BAB3D}" destId="{7991956A-9DFD-4979-9B95-3773D57A8803}" srcOrd="0" destOrd="0" presId="urn:microsoft.com/office/officeart/2011/layout/CircleProcess"/>
    <dgm:cxn modelId="{7DDCA561-8B12-457B-A5AE-5D8CD0903EF2}" type="presParOf" srcId="{B3B06328-9466-44D5-A87F-1959BF079261}" destId="{6B98E8A7-EF59-476A-9E41-473E529BB402}" srcOrd="5" destOrd="0" presId="urn:microsoft.com/office/officeart/2011/layout/CircleProcess"/>
    <dgm:cxn modelId="{BAB63426-2EB0-4C9C-9805-C25986931334}" type="presParOf" srcId="{B3B06328-9466-44D5-A87F-1959BF079261}" destId="{9AD0952C-EAA8-4187-8B5A-2AE55775F415}" srcOrd="6" destOrd="0" presId="urn:microsoft.com/office/officeart/2011/layout/CircleProcess"/>
    <dgm:cxn modelId="{62010EA1-6B30-4267-AC48-56DF645DA96F}" type="presParOf" srcId="{9AD0952C-EAA8-4187-8B5A-2AE55775F415}" destId="{EFE487E9-5B3B-4643-8430-DECC92A67D51}" srcOrd="0" destOrd="0" presId="urn:microsoft.com/office/officeart/2011/layout/CircleProcess"/>
    <dgm:cxn modelId="{3F4F85AE-15C6-45AD-8C71-4EEB0E79B6BD}" type="presParOf" srcId="{B3B06328-9466-44D5-A87F-1959BF079261}" destId="{1ECB6206-3B55-47C6-934D-2254CD9C864B}" srcOrd="7" destOrd="0" presId="urn:microsoft.com/office/officeart/2011/layout/CircleProcess"/>
    <dgm:cxn modelId="{211B5EC1-1417-4A03-B268-CDE8A1E46814}" type="presParOf" srcId="{1ECB6206-3B55-47C6-934D-2254CD9C864B}" destId="{7210D8D4-3EB5-4099-BDB0-A48DA982BD2C}" srcOrd="0" destOrd="0" presId="urn:microsoft.com/office/officeart/2011/layout/CircleProcess"/>
    <dgm:cxn modelId="{E1475C66-2DCC-486B-A12C-93E3530D8912}" type="presParOf" srcId="{B3B06328-9466-44D5-A87F-1959BF079261}" destId="{20E0C6A1-BD00-46BE-B588-02026BAD6743}" srcOrd="8" destOrd="0" presId="urn:microsoft.com/office/officeart/2011/layout/CircleProcess"/>
    <dgm:cxn modelId="{34A00794-85D9-4592-A700-26ABFEA6863F}" type="presParOf" srcId="{B3B06328-9466-44D5-A87F-1959BF079261}" destId="{196F41B0-758E-4D24-B76B-7313F8392FC6}" srcOrd="9" destOrd="0" presId="urn:microsoft.com/office/officeart/2011/layout/CircleProcess"/>
    <dgm:cxn modelId="{4D8A4D80-4B4B-4D2A-B477-024CA9C183BD}" type="presParOf" srcId="{196F41B0-758E-4D24-B76B-7313F8392FC6}" destId="{6FA446EF-DD90-477B-8547-521BA1698A52}" srcOrd="0" destOrd="0" presId="urn:microsoft.com/office/officeart/2011/layout/CircleProcess"/>
    <dgm:cxn modelId="{A47E8539-B856-439E-91B2-46380BCEB503}" type="presParOf" srcId="{B3B06328-9466-44D5-A87F-1959BF079261}" destId="{041DFD3A-C57B-4F6E-8CE6-4A7F04D2D0E2}" srcOrd="10" destOrd="0" presId="urn:microsoft.com/office/officeart/2011/layout/CircleProcess"/>
    <dgm:cxn modelId="{FFC0C8EA-09AD-4870-89D6-7BAB3A771C93}" type="presParOf" srcId="{041DFD3A-C57B-4F6E-8CE6-4A7F04D2D0E2}" destId="{BC0A9197-06E6-41D2-A2C8-8B8A718F511E}" srcOrd="0" destOrd="0" presId="urn:microsoft.com/office/officeart/2011/layout/CircleProcess"/>
    <dgm:cxn modelId="{0E8DC7CE-3A39-4847-9C00-45ED5A39204A}" type="presParOf" srcId="{B3B06328-9466-44D5-A87F-1959BF079261}" destId="{85BB109F-4D16-4C94-A16E-401BC8AF1F7F}" srcOrd="11" destOrd="0" presId="urn:microsoft.com/office/officeart/2011/layout/CircleProcess"/>
    <dgm:cxn modelId="{A6B51F43-FBAE-4335-88A6-77FF09FD4BF5}" type="presParOf" srcId="{B3B06328-9466-44D5-A87F-1959BF079261}" destId="{4C8D29BF-682E-46AC-9C4A-663C78248470}" srcOrd="12" destOrd="0" presId="urn:microsoft.com/office/officeart/2011/layout/CircleProcess"/>
    <dgm:cxn modelId="{B3B30A74-894B-46E7-94A3-0B4027E4C821}" type="presParOf" srcId="{4C8D29BF-682E-46AC-9C4A-663C78248470}" destId="{0EE14AED-BEB5-46C9-8B51-738DF9A8C054}" srcOrd="0" destOrd="0" presId="urn:microsoft.com/office/officeart/2011/layout/CircleProcess"/>
    <dgm:cxn modelId="{4086A19D-0916-4327-8420-B4F52C06C852}" type="presParOf" srcId="{B3B06328-9466-44D5-A87F-1959BF079261}" destId="{6EEDB652-2E10-49A8-8A87-2D8940D3F646}" srcOrd="13" destOrd="0" presId="urn:microsoft.com/office/officeart/2011/layout/CircleProcess"/>
    <dgm:cxn modelId="{0AC1CB97-1819-4EC3-948D-15A62F54DDA5}" type="presParOf" srcId="{6EEDB652-2E10-49A8-8A87-2D8940D3F646}" destId="{AD9FDC98-A85C-40C5-871F-78B85418761F}" srcOrd="0" destOrd="0" presId="urn:microsoft.com/office/officeart/2011/layout/CircleProcess"/>
    <dgm:cxn modelId="{C4AFE2A3-4850-47FF-8420-64C558645385}" type="presParOf" srcId="{B3B06328-9466-44D5-A87F-1959BF079261}" destId="{A7D4A22F-58D7-438E-9BE7-0CDE40BB70D5}" srcOrd="14" destOrd="0" presId="urn:microsoft.com/office/officeart/2011/layout/CircleProcess"/>
    <dgm:cxn modelId="{817E5911-75AA-41B8-8738-09148FDAB7B2}" type="presParOf" srcId="{B3B06328-9466-44D5-A87F-1959BF079261}" destId="{9EBB2E56-CD0B-4CA3-84AB-0169A8EBA898}" srcOrd="15" destOrd="0" presId="urn:microsoft.com/office/officeart/2011/layout/CircleProcess"/>
    <dgm:cxn modelId="{6592D80E-A23C-4662-930A-DA4A74B78A6F}" type="presParOf" srcId="{9EBB2E56-CD0B-4CA3-84AB-0169A8EBA898}" destId="{5836F286-FFD3-479A-9124-301ED89D801A}" srcOrd="0" destOrd="0" presId="urn:microsoft.com/office/officeart/2011/layout/CircleProcess"/>
    <dgm:cxn modelId="{62167660-7B02-4BC4-B04E-431F478F8918}" type="presParOf" srcId="{B3B06328-9466-44D5-A87F-1959BF079261}" destId="{4E36894A-0F6B-4869-AEE9-44D84EC707BE}" srcOrd="16" destOrd="0" presId="urn:microsoft.com/office/officeart/2011/layout/CircleProcess"/>
    <dgm:cxn modelId="{8BA2A8F9-6A5D-49BD-8CA6-49D1E6974D57}" type="presParOf" srcId="{4E36894A-0F6B-4869-AEE9-44D84EC707BE}" destId="{6251F4F8-9672-4859-9146-8780ACFC3B12}" srcOrd="0" destOrd="0" presId="urn:microsoft.com/office/officeart/2011/layout/CircleProcess"/>
    <dgm:cxn modelId="{06861896-A699-46E4-94BD-EBFFCFF9057D}" type="presParOf" srcId="{B3B06328-9466-44D5-A87F-1959BF079261}" destId="{E4E160ED-0846-4E15-8AB5-ED3E17F6F3AE}" srcOrd="17" destOrd="0" presId="urn:microsoft.com/office/officeart/2011/layout/CircleProcess"/>
    <dgm:cxn modelId="{1CB6C136-6D7D-49C9-86B2-B52193E25CA3}" type="presParOf" srcId="{B3B06328-9466-44D5-A87F-1959BF079261}" destId="{E84951AD-FF8F-4CBF-8692-BE17E57710BA}" srcOrd="18" destOrd="0" presId="urn:microsoft.com/office/officeart/2011/layout/CircleProcess"/>
    <dgm:cxn modelId="{5515D6B5-8208-42BF-88D3-AACF3A8EAA76}" type="presParOf" srcId="{E84951AD-FF8F-4CBF-8692-BE17E57710BA}" destId="{D44E7D3F-496D-43D3-A6C7-18CFD68A7B60}" srcOrd="0" destOrd="0" presId="urn:microsoft.com/office/officeart/2011/layout/CircleProcess"/>
    <dgm:cxn modelId="{C0DD1FA3-356B-49F6-B9E0-87076388D04C}" type="presParOf" srcId="{B3B06328-9466-44D5-A87F-1959BF079261}" destId="{B2DF5F33-5F05-4FD6-9111-F77FE1FA1C8C}" srcOrd="19" destOrd="0" presId="urn:microsoft.com/office/officeart/2011/layout/CircleProcess"/>
    <dgm:cxn modelId="{D1DEB8D7-C04E-4381-9CE1-B5070CDAA21E}" type="presParOf" srcId="{B2DF5F33-5F05-4FD6-9111-F77FE1FA1C8C}" destId="{85D8DEE6-E809-47DD-86C0-ECE7B460C5A4}" srcOrd="0" destOrd="0" presId="urn:microsoft.com/office/officeart/2011/layout/CircleProcess"/>
    <dgm:cxn modelId="{C5732090-FBE8-40E3-848C-D4BF00977425}" type="presParOf" srcId="{B3B06328-9466-44D5-A87F-1959BF079261}" destId="{7F5F4B47-A1B3-4274-A932-B0693106721E}" srcOrd="20" destOrd="0" presId="urn:microsoft.com/office/officeart/2011/layout/CircleProcess"/>
    <dgm:cxn modelId="{9DA08FCA-7E41-4E30-8310-275D48AAC958}" type="presParOf" srcId="{B3B06328-9466-44D5-A87F-1959BF079261}" destId="{22A98DA5-A25F-4BF5-B072-48C65C51D331}" srcOrd="21" destOrd="0" presId="urn:microsoft.com/office/officeart/2011/layout/CircleProcess"/>
    <dgm:cxn modelId="{74CD05BF-93C8-425F-8DF8-B27645708D34}" type="presParOf" srcId="{22A98DA5-A25F-4BF5-B072-48C65C51D331}" destId="{551B58BA-0F89-490D-A07D-B58CC394FB1F}" srcOrd="0" destOrd="0" presId="urn:microsoft.com/office/officeart/2011/layout/CircleProcess"/>
    <dgm:cxn modelId="{B80724DC-C288-494F-83D0-00C22B70F26D}" type="presParOf" srcId="{B3B06328-9466-44D5-A87F-1959BF079261}" destId="{FB94A88D-92E5-4D88-882A-A00DBCA29816}" srcOrd="22" destOrd="0" presId="urn:microsoft.com/office/officeart/2011/layout/CircleProcess"/>
    <dgm:cxn modelId="{A91F8FCD-BCA6-4AF3-97D2-A8E8C382468E}" type="presParOf" srcId="{FB94A88D-92E5-4D88-882A-A00DBCA29816}" destId="{99B2DA60-D279-4465-A1BF-89111CFA1576}" srcOrd="0" destOrd="0" presId="urn:microsoft.com/office/officeart/2011/layout/CircleProcess"/>
    <dgm:cxn modelId="{2C9A1E88-F25C-47BE-BFE4-440559A81DD6}" type="presParOf" srcId="{B3B06328-9466-44D5-A87F-1959BF079261}" destId="{0C1CCF92-A229-4181-AB24-3B44FA45AA2B}" srcOrd="23" destOrd="0" presId="urn:microsoft.com/office/officeart/2011/layout/CircleProcess"/>
    <dgm:cxn modelId="{396B7568-155E-4113-9052-9E85CA319BD1}" type="presParOf" srcId="{B3B06328-9466-44D5-A87F-1959BF079261}" destId="{A3D39F35-64E5-409F-9527-972A84DC977E}" srcOrd="24" destOrd="0" presId="urn:microsoft.com/office/officeart/2011/layout/CircleProcess"/>
    <dgm:cxn modelId="{92DA42C6-D21C-4C97-8D22-2B55E77FABE7}" type="presParOf" srcId="{A3D39F35-64E5-409F-9527-972A84DC977E}" destId="{E2F041E7-27D6-4F60-A82C-8F046A20A83B}" srcOrd="0" destOrd="0" presId="urn:microsoft.com/office/officeart/2011/layout/CircleProcess"/>
    <dgm:cxn modelId="{80D00853-2960-450A-AD17-89FEC8C3E308}" type="presParOf" srcId="{B3B06328-9466-44D5-A87F-1959BF079261}" destId="{03862CE9-F7DE-40E8-AB6B-D50C4631E457}" srcOrd="25" destOrd="0" presId="urn:microsoft.com/office/officeart/2011/layout/CircleProcess"/>
    <dgm:cxn modelId="{0C2A1E30-41B1-4700-BF87-4B826EE5369D}" type="presParOf" srcId="{03862CE9-F7DE-40E8-AB6B-D50C4631E457}" destId="{513EA4DF-48FC-4A13-8793-234E4E50AA29}" srcOrd="0" destOrd="0" presId="urn:microsoft.com/office/officeart/2011/layout/CircleProcess"/>
    <dgm:cxn modelId="{3A5249CB-595C-48D6-8FD3-C146A38C1935}" type="presParOf" srcId="{B3B06328-9466-44D5-A87F-1959BF079261}" destId="{78C8C3AF-37FF-4263-9024-F10E8E402B6F}" srcOrd="2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F6ED-DFAE-4FA2-B468-682D476857E6}">
      <dsp:nvSpPr>
        <dsp:cNvPr id="0" name=""/>
        <dsp:cNvSpPr/>
      </dsp:nvSpPr>
      <dsp:spPr>
        <a:xfrm>
          <a:off x="417798" y="249708"/>
          <a:ext cx="4090171" cy="1459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69" tIns="437388" rIns="3498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latin typeface="Arial Narrow" pitchFamily="34" charset="0"/>
            </a:rPr>
            <a:t>Pengelolaan</a:t>
          </a:r>
          <a:r>
            <a:rPr lang="en-US" sz="1600" b="1" kern="1200" baseline="0" dirty="0">
              <a:latin typeface="Arial Narrow" pitchFamily="34" charset="0"/>
            </a:rPr>
            <a:t> </a:t>
          </a:r>
          <a:r>
            <a:rPr lang="en-US" sz="1600" b="1" kern="1200" baseline="0" dirty="0" err="1">
              <a:latin typeface="Arial Narrow" pitchFamily="34" charset="0"/>
            </a:rPr>
            <a:t>Kinerja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err="1">
              <a:latin typeface="Arial Narrow" pitchFamily="34" charset="0"/>
            </a:rPr>
            <a:t>Kepatuhan</a:t>
          </a:r>
          <a:r>
            <a:rPr lang="en-US" sz="1600" b="1" kern="1200" baseline="0" dirty="0">
              <a:latin typeface="Arial Narrow" pitchFamily="34" charset="0"/>
            </a:rPr>
            <a:t> Internal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err="1">
              <a:latin typeface="Arial Narrow" pitchFamily="34" charset="0"/>
            </a:rPr>
            <a:t>Pengelolaan</a:t>
          </a:r>
          <a:r>
            <a:rPr lang="en-US" sz="1600" b="1" kern="1200" baseline="0" dirty="0">
              <a:latin typeface="Arial Narrow" pitchFamily="34" charset="0"/>
            </a:rPr>
            <a:t> </a:t>
          </a:r>
          <a:r>
            <a:rPr lang="en-US" sz="1600" b="1" kern="1200" baseline="0" dirty="0" err="1">
              <a:latin typeface="Arial Narrow" pitchFamily="34" charset="0"/>
            </a:rPr>
            <a:t>Resiko</a:t>
          </a:r>
          <a:endParaRPr lang="en-US" sz="1600" b="1" kern="1200" dirty="0">
            <a:latin typeface="Arial Narrow" pitchFamily="34" charset="0"/>
          </a:endParaRPr>
        </a:p>
      </dsp:txBody>
      <dsp:txXfrm>
        <a:off x="417798" y="249708"/>
        <a:ext cx="4090171" cy="1459674"/>
      </dsp:txXfrm>
    </dsp:sp>
    <dsp:sp modelId="{E85AEE2E-6495-47B9-9F71-E7C47A78A3D1}">
      <dsp:nvSpPr>
        <dsp:cNvPr id="0" name=""/>
        <dsp:cNvSpPr/>
      </dsp:nvSpPr>
      <dsp:spPr>
        <a:xfrm>
          <a:off x="449178" y="255081"/>
          <a:ext cx="3155579" cy="37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73" tIns="0" rIns="1192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PROSES BISNIS MANAJEMEN</a:t>
          </a:r>
          <a:endParaRPr lang="en-US" sz="1600" kern="1200" dirty="0"/>
        </a:p>
      </dsp:txBody>
      <dsp:txXfrm>
        <a:off x="467618" y="273521"/>
        <a:ext cx="3118699" cy="340862"/>
      </dsp:txXfrm>
    </dsp:sp>
    <dsp:sp modelId="{8CCF2978-17B8-4BF3-A128-D15BD318FDE4}">
      <dsp:nvSpPr>
        <dsp:cNvPr id="0" name=""/>
        <dsp:cNvSpPr/>
      </dsp:nvSpPr>
      <dsp:spPr>
        <a:xfrm>
          <a:off x="417798" y="1521592"/>
          <a:ext cx="4090171" cy="18821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69" tIns="437388" rIns="3498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 Narrow" pitchFamily="34" charset="0"/>
              <a:ea typeface="Batang" pitchFamily="18" charset="-127"/>
            </a:rPr>
            <a:t>1. </a:t>
          </a:r>
          <a:r>
            <a:rPr lang="en-US" sz="1600" b="1" kern="1200" dirty="0" err="1" smtClean="0">
              <a:latin typeface="Arial Narrow" pitchFamily="34" charset="0"/>
              <a:ea typeface="Batang" pitchFamily="18" charset="-127"/>
            </a:rPr>
            <a:t>Meningkatkan</a:t>
          </a:r>
          <a:r>
            <a:rPr lang="en-US" sz="1600" b="1" kern="1200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id-ID" sz="1600" kern="1200" dirty="0" smtClean="0">
              <a:solidFill>
                <a:prstClr val="black"/>
              </a:solidFill>
            </a:rPr>
            <a:t>Cakupan Sarpras perumahan &amp; permukiman </a:t>
          </a:r>
          <a:endParaRPr lang="en-US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 Narrow" pitchFamily="34" charset="0"/>
              <a:ea typeface="Batang" pitchFamily="18" charset="-127"/>
            </a:rPr>
            <a:t>2. </a:t>
          </a:r>
          <a:r>
            <a:rPr lang="en-US" sz="1600" b="1" kern="1200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en-US" sz="1600" b="1" kern="1200" dirty="0" err="1" smtClean="0">
              <a:latin typeface="Arial Narrow" pitchFamily="34" charset="0"/>
              <a:ea typeface="Batang" pitchFamily="18" charset="-127"/>
            </a:rPr>
            <a:t>Meningkatkan</a:t>
          </a:r>
          <a:r>
            <a:rPr lang="en-US" sz="1600" b="1" kern="1200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en-US" sz="1600" b="1" kern="1200" dirty="0" err="1" smtClean="0">
              <a:latin typeface="Arial Narrow" pitchFamily="34" charset="0"/>
              <a:ea typeface="Batang" pitchFamily="18" charset="-127"/>
            </a:rPr>
            <a:t>Persentase</a:t>
          </a:r>
          <a:r>
            <a:rPr lang="en-US" sz="1600" b="1" kern="1200" dirty="0" smtClean="0">
              <a:latin typeface="Arial Narrow" pitchFamily="34" charset="0"/>
              <a:ea typeface="Batang" pitchFamily="18" charset="-127"/>
            </a:rPr>
            <a:t> </a:t>
          </a:r>
          <a:r>
            <a:rPr lang="id-ID" sz="1600" kern="1200" dirty="0" smtClean="0">
              <a:solidFill>
                <a:prstClr val="black"/>
              </a:solidFill>
            </a:rPr>
            <a:t> Aset yang bersertifikat</a:t>
          </a:r>
          <a:r>
            <a:rPr lang="en-ID" sz="1600" kern="1200" dirty="0" smtClean="0">
              <a:solidFill>
                <a:prstClr val="black"/>
              </a:solidFill>
            </a:rPr>
            <a:t> </a:t>
          </a:r>
          <a:endParaRPr lang="en-US" sz="1600" b="1" kern="1200" dirty="0">
            <a:latin typeface="Arial Narrow" pitchFamily="34" charset="0"/>
            <a:ea typeface="Batang" pitchFamily="18" charset="-127"/>
          </a:endParaRPr>
        </a:p>
      </dsp:txBody>
      <dsp:txXfrm>
        <a:off x="417798" y="1521592"/>
        <a:ext cx="4090171" cy="1882161"/>
      </dsp:txXfrm>
    </dsp:sp>
    <dsp:sp modelId="{9B7F7BCC-9101-4EF7-ACBB-C023AD74A169}">
      <dsp:nvSpPr>
        <dsp:cNvPr id="0" name=""/>
        <dsp:cNvSpPr/>
      </dsp:nvSpPr>
      <dsp:spPr>
        <a:xfrm>
          <a:off x="396266" y="1607513"/>
          <a:ext cx="3155579" cy="288455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73" tIns="0" rIns="119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PROSES BISNIS INTI</a:t>
          </a:r>
          <a:endParaRPr lang="en-US" sz="1800" kern="1200" dirty="0"/>
        </a:p>
      </dsp:txBody>
      <dsp:txXfrm>
        <a:off x="410347" y="1621594"/>
        <a:ext cx="3127417" cy="260293"/>
      </dsp:txXfrm>
    </dsp:sp>
    <dsp:sp modelId="{843867F4-7F1C-4430-BB1F-4ADBF182CF76}">
      <dsp:nvSpPr>
        <dsp:cNvPr id="0" name=""/>
        <dsp:cNvSpPr/>
      </dsp:nvSpPr>
      <dsp:spPr>
        <a:xfrm>
          <a:off x="417798" y="3111549"/>
          <a:ext cx="4090171" cy="2138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69" tIns="437388" rIns="3498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latin typeface="Arial Narrow" pitchFamily="34" charset="0"/>
            </a:rPr>
            <a:t>Peraturan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Perundang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Undangan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meliputi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Tupoksi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Organisasi</a:t>
          </a:r>
          <a:endParaRPr lang="en-US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 Narrow" pitchFamily="34" charset="0"/>
            </a:rPr>
            <a:t>SDM (</a:t>
          </a:r>
          <a:r>
            <a:rPr lang="en-US" sz="1600" b="1" kern="1200" dirty="0" err="1">
              <a:latin typeface="Arial Narrow" pitchFamily="34" charset="0"/>
            </a:rPr>
            <a:t>Kompetensi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dan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Kesadaran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Pegawai</a:t>
          </a:r>
          <a:r>
            <a:rPr lang="en-US" sz="1600" b="1" kern="1200" dirty="0">
              <a:latin typeface="Arial Narrow" pitchFamily="34" charset="0"/>
            </a:rPr>
            <a:t>)</a:t>
          </a:r>
          <a:endParaRPr lang="en-US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err="1">
              <a:latin typeface="Arial Narrow" pitchFamily="34" charset="0"/>
            </a:rPr>
            <a:t>Ketersediaan</a:t>
          </a:r>
          <a:r>
            <a:rPr lang="en-US" sz="1600" b="1" kern="1200" baseline="0" dirty="0">
              <a:latin typeface="Arial Narrow" pitchFamily="34" charset="0"/>
            </a:rPr>
            <a:t> </a:t>
          </a:r>
          <a:r>
            <a:rPr lang="en-US" sz="1600" b="1" kern="1200" baseline="0" dirty="0" err="1">
              <a:latin typeface="Arial Narrow" pitchFamily="34" charset="0"/>
            </a:rPr>
            <a:t>Sarana</a:t>
          </a:r>
          <a:r>
            <a:rPr lang="en-US" sz="1600" b="1" kern="1200" baseline="0" dirty="0">
              <a:latin typeface="Arial Narrow" pitchFamily="34" charset="0"/>
            </a:rPr>
            <a:t> &amp; </a:t>
          </a:r>
          <a:r>
            <a:rPr lang="en-US" sz="1600" b="1" kern="1200" baseline="0" dirty="0" err="1">
              <a:latin typeface="Arial Narrow" pitchFamily="34" charset="0"/>
            </a:rPr>
            <a:t>Prasarana</a:t>
          </a:r>
          <a:r>
            <a:rPr lang="en-US" sz="1600" b="1" kern="1200" baseline="0" dirty="0">
              <a:latin typeface="Arial Narrow" pitchFamily="34" charset="0"/>
            </a:rPr>
            <a:t> </a:t>
          </a:r>
          <a:r>
            <a:rPr lang="en-US" sz="1600" b="1" kern="1200" baseline="0" dirty="0" err="1">
              <a:latin typeface="Arial Narrow" pitchFamily="34" charset="0"/>
            </a:rPr>
            <a:t>serta</a:t>
          </a:r>
          <a:r>
            <a:rPr lang="en-US" sz="1600" b="1" kern="1200" baseline="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Teknologi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Informasi</a:t>
          </a:r>
          <a:endParaRPr lang="en-US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latin typeface="Arial Narrow" pitchFamily="34" charset="0"/>
            </a:rPr>
            <a:t>Ketersediaan</a:t>
          </a:r>
          <a:r>
            <a:rPr lang="en-US" sz="1600" b="1" kern="1200" dirty="0">
              <a:latin typeface="Arial Narrow" pitchFamily="34" charset="0"/>
            </a:rPr>
            <a:t> </a:t>
          </a:r>
          <a:r>
            <a:rPr lang="en-US" sz="1600" b="1" kern="1200" dirty="0" err="1">
              <a:latin typeface="Arial Narrow" pitchFamily="34" charset="0"/>
            </a:rPr>
            <a:t>Anggaran</a:t>
          </a:r>
          <a:r>
            <a:rPr lang="en-US" sz="1600" b="1" kern="1200" dirty="0">
              <a:latin typeface="Arial Narrow" pitchFamily="34" charset="0"/>
            </a:rPr>
            <a:t> yang </a:t>
          </a:r>
          <a:r>
            <a:rPr lang="en-US" sz="1600" b="1" kern="1200" dirty="0" err="1">
              <a:latin typeface="Arial Narrow" pitchFamily="34" charset="0"/>
            </a:rPr>
            <a:t>Cukup</a:t>
          </a:r>
          <a:endParaRPr lang="en-US" sz="1600" kern="1200" dirty="0">
            <a:latin typeface="Arial Narrow" pitchFamily="34" charset="0"/>
          </a:endParaRPr>
        </a:p>
      </dsp:txBody>
      <dsp:txXfrm>
        <a:off x="417798" y="3111549"/>
        <a:ext cx="4090171" cy="2138165"/>
      </dsp:txXfrm>
    </dsp:sp>
    <dsp:sp modelId="{28D2AF23-C2A3-40B4-9C66-995638A650FC}">
      <dsp:nvSpPr>
        <dsp:cNvPr id="0" name=""/>
        <dsp:cNvSpPr/>
      </dsp:nvSpPr>
      <dsp:spPr>
        <a:xfrm>
          <a:off x="420979" y="3277069"/>
          <a:ext cx="3155579" cy="270185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73" tIns="0" rIns="1192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PROSES BISNIS PENDUKUNG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4168" y="3290258"/>
        <a:ext cx="3129201" cy="243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93D68-2C3A-4F5E-BAD7-36DE87886870}">
      <dsp:nvSpPr>
        <dsp:cNvPr id="0" name=""/>
        <dsp:cNvSpPr/>
      </dsp:nvSpPr>
      <dsp:spPr>
        <a:xfrm>
          <a:off x="2962109" y="756545"/>
          <a:ext cx="727866" cy="34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60"/>
              </a:lnTo>
              <a:lnTo>
                <a:pt x="727866" y="236060"/>
              </a:lnTo>
              <a:lnTo>
                <a:pt x="727866" y="3463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61992-6E5E-41D4-B0BE-9BBF37A2A680}">
      <dsp:nvSpPr>
        <dsp:cNvPr id="0" name=""/>
        <dsp:cNvSpPr/>
      </dsp:nvSpPr>
      <dsp:spPr>
        <a:xfrm>
          <a:off x="2234243" y="756545"/>
          <a:ext cx="727866" cy="346398"/>
        </a:xfrm>
        <a:custGeom>
          <a:avLst/>
          <a:gdLst/>
          <a:ahLst/>
          <a:cxnLst/>
          <a:rect l="0" t="0" r="0" b="0"/>
          <a:pathLst>
            <a:path>
              <a:moveTo>
                <a:pt x="727866" y="0"/>
              </a:moveTo>
              <a:lnTo>
                <a:pt x="727866" y="236060"/>
              </a:lnTo>
              <a:lnTo>
                <a:pt x="0" y="236060"/>
              </a:lnTo>
              <a:lnTo>
                <a:pt x="0" y="3463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557-8FC6-4C3F-A287-2E2469F062BF}">
      <dsp:nvSpPr>
        <dsp:cNvPr id="0" name=""/>
        <dsp:cNvSpPr/>
      </dsp:nvSpPr>
      <dsp:spPr>
        <a:xfrm>
          <a:off x="2366582" y="225"/>
          <a:ext cx="1191054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4C50-132E-47F9-9426-09E5417D4C27}">
      <dsp:nvSpPr>
        <dsp:cNvPr id="0" name=""/>
        <dsp:cNvSpPr/>
      </dsp:nvSpPr>
      <dsp:spPr>
        <a:xfrm>
          <a:off x="2498922" y="125948"/>
          <a:ext cx="1191054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Bidang</a:t>
          </a:r>
          <a:r>
            <a:rPr lang="en-US" sz="1100" kern="1200" dirty="0"/>
            <a:t>  </a:t>
          </a:r>
          <a:r>
            <a:rPr lang="en-US" sz="1100" kern="1200" dirty="0" err="1"/>
            <a:t>Kawasan</a:t>
          </a:r>
          <a:r>
            <a:rPr lang="en-US" sz="1100" kern="1200" dirty="0"/>
            <a:t> </a:t>
          </a:r>
          <a:r>
            <a:rPr lang="en-US" sz="1100" kern="1200" dirty="0" err="1" smtClean="0"/>
            <a:t>Perumahan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permukiman</a:t>
          </a:r>
          <a:endParaRPr lang="en-US" sz="1100" kern="1200" dirty="0"/>
        </a:p>
      </dsp:txBody>
      <dsp:txXfrm>
        <a:off x="2521074" y="148100"/>
        <a:ext cx="1146750" cy="712015"/>
      </dsp:txXfrm>
    </dsp:sp>
    <dsp:sp modelId="{E4ECA534-56CB-431F-9DF9-F4951607F69E}">
      <dsp:nvSpPr>
        <dsp:cNvPr id="0" name=""/>
        <dsp:cNvSpPr/>
      </dsp:nvSpPr>
      <dsp:spPr>
        <a:xfrm>
          <a:off x="1638716" y="1102943"/>
          <a:ext cx="1191054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EE0C8-3CBF-45E6-B172-B195D5AAFA33}">
      <dsp:nvSpPr>
        <dsp:cNvPr id="0" name=""/>
        <dsp:cNvSpPr/>
      </dsp:nvSpPr>
      <dsp:spPr>
        <a:xfrm>
          <a:off x="1771055" y="1228665"/>
          <a:ext cx="1191054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Seksi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Kawasan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Permukiman</a:t>
          </a:r>
          <a:endParaRPr lang="en-US" sz="1100" kern="1200" dirty="0"/>
        </a:p>
      </dsp:txBody>
      <dsp:txXfrm>
        <a:off x="1793207" y="1250817"/>
        <a:ext cx="1146750" cy="712015"/>
      </dsp:txXfrm>
    </dsp:sp>
    <dsp:sp modelId="{C0B5FC2A-2638-44FB-BECD-467636FACAB5}">
      <dsp:nvSpPr>
        <dsp:cNvPr id="0" name=""/>
        <dsp:cNvSpPr/>
      </dsp:nvSpPr>
      <dsp:spPr>
        <a:xfrm>
          <a:off x="3094449" y="1102943"/>
          <a:ext cx="1191054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977AE-CE92-4ACC-B18F-076B182140B8}">
      <dsp:nvSpPr>
        <dsp:cNvPr id="0" name=""/>
        <dsp:cNvSpPr/>
      </dsp:nvSpPr>
      <dsp:spPr>
        <a:xfrm>
          <a:off x="3226788" y="1228665"/>
          <a:ext cx="1191054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Seksi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Perumahan</a:t>
          </a:r>
          <a:endParaRPr lang="en-US" sz="1100" kern="1200" dirty="0"/>
        </a:p>
      </dsp:txBody>
      <dsp:txXfrm>
        <a:off x="3248940" y="1250817"/>
        <a:ext cx="1146750" cy="7120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7F03-7477-4E52-97A7-5E50E3DAFE5E}">
      <dsp:nvSpPr>
        <dsp:cNvPr id="0" name=""/>
        <dsp:cNvSpPr/>
      </dsp:nvSpPr>
      <dsp:spPr>
        <a:xfrm>
          <a:off x="4630311" y="4674868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F944C-41AD-4297-84F0-7F5DA15DA649}">
      <dsp:nvSpPr>
        <dsp:cNvPr id="0" name=""/>
        <dsp:cNvSpPr/>
      </dsp:nvSpPr>
      <dsp:spPr>
        <a:xfrm>
          <a:off x="4630311" y="3975889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BBA18-4D92-45B6-A752-96C25691713C}">
      <dsp:nvSpPr>
        <dsp:cNvPr id="0" name=""/>
        <dsp:cNvSpPr/>
      </dsp:nvSpPr>
      <dsp:spPr>
        <a:xfrm>
          <a:off x="4630311" y="3276911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CF34F-3EAA-4E48-BE7A-E989AE419AE9}">
      <dsp:nvSpPr>
        <dsp:cNvPr id="0" name=""/>
        <dsp:cNvSpPr/>
      </dsp:nvSpPr>
      <dsp:spPr>
        <a:xfrm>
          <a:off x="4630311" y="2577932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15BCB-E04C-460E-9089-8D47FD401913}">
      <dsp:nvSpPr>
        <dsp:cNvPr id="0" name=""/>
        <dsp:cNvSpPr/>
      </dsp:nvSpPr>
      <dsp:spPr>
        <a:xfrm>
          <a:off x="4630311" y="1878953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D6C55-7018-4A0C-A73F-0A4DC6BFE1F0}">
      <dsp:nvSpPr>
        <dsp:cNvPr id="0" name=""/>
        <dsp:cNvSpPr/>
      </dsp:nvSpPr>
      <dsp:spPr>
        <a:xfrm>
          <a:off x="4630311" y="1179974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FD56E-505F-4821-8D30-9FEEBD94756A}">
      <dsp:nvSpPr>
        <dsp:cNvPr id="0" name=""/>
        <dsp:cNvSpPr/>
      </dsp:nvSpPr>
      <dsp:spPr>
        <a:xfrm>
          <a:off x="3235195" y="480995"/>
          <a:ext cx="1440836" cy="219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31"/>
              </a:lnTo>
              <a:lnTo>
                <a:pt x="1440836" y="149631"/>
              </a:lnTo>
              <a:lnTo>
                <a:pt x="1440836" y="2195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EF81C-AD4B-4579-8B8B-1D9167C40DE9}">
      <dsp:nvSpPr>
        <dsp:cNvPr id="0" name=""/>
        <dsp:cNvSpPr/>
      </dsp:nvSpPr>
      <dsp:spPr>
        <a:xfrm>
          <a:off x="2153195" y="3975889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F2647-5F5A-4C2B-AB15-84792778EFDD}">
      <dsp:nvSpPr>
        <dsp:cNvPr id="0" name=""/>
        <dsp:cNvSpPr/>
      </dsp:nvSpPr>
      <dsp:spPr>
        <a:xfrm>
          <a:off x="2153195" y="3276911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5A310-7304-4581-89DE-F7F6C9AA4886}">
      <dsp:nvSpPr>
        <dsp:cNvPr id="0" name=""/>
        <dsp:cNvSpPr/>
      </dsp:nvSpPr>
      <dsp:spPr>
        <a:xfrm>
          <a:off x="2153195" y="2577932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7677-6FF9-4B2E-8DEF-724A714DD218}">
      <dsp:nvSpPr>
        <dsp:cNvPr id="0" name=""/>
        <dsp:cNvSpPr/>
      </dsp:nvSpPr>
      <dsp:spPr>
        <a:xfrm>
          <a:off x="2153195" y="1878953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3F9EE-7F63-4EFA-92F3-E307BF660228}">
      <dsp:nvSpPr>
        <dsp:cNvPr id="0" name=""/>
        <dsp:cNvSpPr/>
      </dsp:nvSpPr>
      <dsp:spPr>
        <a:xfrm>
          <a:off x="2153195" y="1179974"/>
          <a:ext cx="91440" cy="219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61992-6E5E-41D4-B0BE-9BBF37A2A680}">
      <dsp:nvSpPr>
        <dsp:cNvPr id="0" name=""/>
        <dsp:cNvSpPr/>
      </dsp:nvSpPr>
      <dsp:spPr>
        <a:xfrm>
          <a:off x="2198915" y="480995"/>
          <a:ext cx="1036280" cy="219571"/>
        </a:xfrm>
        <a:custGeom>
          <a:avLst/>
          <a:gdLst/>
          <a:ahLst/>
          <a:cxnLst/>
          <a:rect l="0" t="0" r="0" b="0"/>
          <a:pathLst>
            <a:path>
              <a:moveTo>
                <a:pt x="1036280" y="0"/>
              </a:moveTo>
              <a:lnTo>
                <a:pt x="1036280" y="149631"/>
              </a:lnTo>
              <a:lnTo>
                <a:pt x="0" y="149631"/>
              </a:lnTo>
              <a:lnTo>
                <a:pt x="0" y="2195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557-8FC6-4C3F-A287-2E2469F062BF}">
      <dsp:nvSpPr>
        <dsp:cNvPr id="0" name=""/>
        <dsp:cNvSpPr/>
      </dsp:nvSpPr>
      <dsp:spPr>
        <a:xfrm>
          <a:off x="1142887" y="1587"/>
          <a:ext cx="4184617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4C50-132E-47F9-9426-09E5417D4C27}">
      <dsp:nvSpPr>
        <dsp:cNvPr id="0" name=""/>
        <dsp:cNvSpPr/>
      </dsp:nvSpPr>
      <dsp:spPr>
        <a:xfrm>
          <a:off x="1226772" y="81279"/>
          <a:ext cx="4184617" cy="47940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Peningkatan</a:t>
          </a: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kualitas</a:t>
          </a: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Perumahan</a:t>
          </a: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&amp; </a:t>
          </a:r>
          <a:r>
            <a:rPr kumimoji="0" lang="en-US" sz="18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Kawasan</a:t>
          </a: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8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permukiman</a:t>
          </a:r>
          <a:endParaRPr lang="en-US" sz="1800" b="1" kern="1200" dirty="0"/>
        </a:p>
      </dsp:txBody>
      <dsp:txXfrm>
        <a:off x="1240813" y="95320"/>
        <a:ext cx="4156535" cy="451325"/>
      </dsp:txXfrm>
    </dsp:sp>
    <dsp:sp modelId="{E4ECA534-56CB-431F-9DF9-F4951607F69E}">
      <dsp:nvSpPr>
        <dsp:cNvPr id="0" name=""/>
        <dsp:cNvSpPr/>
      </dsp:nvSpPr>
      <dsp:spPr>
        <a:xfrm>
          <a:off x="1049960" y="700566"/>
          <a:ext cx="2297910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EE0C8-3CBF-45E6-B172-B195D5AAFA33}">
      <dsp:nvSpPr>
        <dsp:cNvPr id="0" name=""/>
        <dsp:cNvSpPr/>
      </dsp:nvSpPr>
      <dsp:spPr>
        <a:xfrm>
          <a:off x="1133846" y="780258"/>
          <a:ext cx="2297910" cy="47940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Peningkatan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Sarana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dan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Prasarana</a:t>
          </a:r>
          <a:r>
            <a:rPr kumimoji="0" lang="id-ID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Infrastruktur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Kawasan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Permukiman</a:t>
          </a:r>
          <a:endParaRPr lang="en-US" sz="900" kern="1200" dirty="0"/>
        </a:p>
      </dsp:txBody>
      <dsp:txXfrm>
        <a:off x="1147887" y="794299"/>
        <a:ext cx="2269828" cy="451325"/>
      </dsp:txXfrm>
    </dsp:sp>
    <dsp:sp modelId="{14218C38-C384-4B8B-B094-E63DE8B22F32}">
      <dsp:nvSpPr>
        <dsp:cNvPr id="0" name=""/>
        <dsp:cNvSpPr/>
      </dsp:nvSpPr>
      <dsp:spPr>
        <a:xfrm>
          <a:off x="1106205" y="1399545"/>
          <a:ext cx="2185419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9FC91-250F-43E5-84BF-AB9C217B59C1}">
      <dsp:nvSpPr>
        <dsp:cNvPr id="0" name=""/>
        <dsp:cNvSpPr/>
      </dsp:nvSpPr>
      <dsp:spPr>
        <a:xfrm>
          <a:off x="1190091" y="1479237"/>
          <a:ext cx="2185419" cy="4794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/>
            <a:t>Melaksan</a:t>
          </a:r>
          <a:r>
            <a:rPr lang="en-US" sz="900" kern="1200" dirty="0" err="1"/>
            <a:t>akan</a:t>
          </a:r>
          <a:r>
            <a:rPr lang="en-US" sz="900" kern="1200" dirty="0"/>
            <a:t> </a:t>
          </a:r>
          <a:r>
            <a:rPr lang="en-US" sz="900" kern="1200" dirty="0" err="1" smtClean="0"/>
            <a:t>Peningkatan</a:t>
          </a:r>
          <a:r>
            <a:rPr lang="en-US" sz="900" kern="1200" dirty="0" smtClean="0"/>
            <a:t> </a:t>
          </a:r>
          <a:r>
            <a:rPr lang="id-ID" sz="900" kern="1200" dirty="0"/>
            <a:t>sarana dan prasarana infrastruktur kawasan permukiman</a:t>
          </a:r>
          <a:endParaRPr lang="en-US" sz="900" kern="1200" dirty="0"/>
        </a:p>
      </dsp:txBody>
      <dsp:txXfrm>
        <a:off x="1204132" y="1493278"/>
        <a:ext cx="2157337" cy="451325"/>
      </dsp:txXfrm>
    </dsp:sp>
    <dsp:sp modelId="{D6ACDDE7-FA42-499D-8FDD-8FB64717182B}">
      <dsp:nvSpPr>
        <dsp:cNvPr id="0" name=""/>
        <dsp:cNvSpPr/>
      </dsp:nvSpPr>
      <dsp:spPr>
        <a:xfrm>
          <a:off x="1143682" y="2098524"/>
          <a:ext cx="2110465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F8D29-B04F-4B8E-BB9B-6E0D427A2CFD}">
      <dsp:nvSpPr>
        <dsp:cNvPr id="0" name=""/>
        <dsp:cNvSpPr/>
      </dsp:nvSpPr>
      <dsp:spPr>
        <a:xfrm>
          <a:off x="1227568" y="2178215"/>
          <a:ext cx="2110465" cy="4794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Menginventarisir</a:t>
          </a:r>
          <a:r>
            <a:rPr lang="en-US" sz="900" kern="1200" dirty="0"/>
            <a:t> </a:t>
          </a:r>
          <a:r>
            <a:rPr lang="en-US" sz="900" kern="1200" dirty="0" err="1"/>
            <a:t>kebutuhan</a:t>
          </a:r>
          <a:r>
            <a:rPr lang="en-US" sz="900" kern="1200" dirty="0"/>
            <a:t> </a:t>
          </a:r>
          <a:r>
            <a:rPr lang="en-US" sz="900" kern="1200" dirty="0" err="1"/>
            <a:t>sarana</a:t>
          </a:r>
          <a:r>
            <a:rPr lang="en-US" sz="900" kern="1200" dirty="0"/>
            <a:t> dan </a:t>
          </a:r>
          <a:r>
            <a:rPr lang="en-US" sz="900" kern="1200" dirty="0" err="1"/>
            <a:t>prasarana</a:t>
          </a:r>
          <a:r>
            <a:rPr lang="en-US" sz="900" kern="1200" dirty="0"/>
            <a:t> </a:t>
          </a:r>
          <a:r>
            <a:rPr lang="en-US" sz="900" kern="1200" dirty="0" err="1"/>
            <a:t>permukiman</a:t>
          </a:r>
          <a:endParaRPr lang="en-US" sz="900" kern="1200" dirty="0"/>
        </a:p>
      </dsp:txBody>
      <dsp:txXfrm>
        <a:off x="1241609" y="2192256"/>
        <a:ext cx="2082383" cy="451325"/>
      </dsp:txXfrm>
    </dsp:sp>
    <dsp:sp modelId="{0A97AE33-6618-46E2-8CCF-B1737D2A849B}">
      <dsp:nvSpPr>
        <dsp:cNvPr id="0" name=""/>
        <dsp:cNvSpPr/>
      </dsp:nvSpPr>
      <dsp:spPr>
        <a:xfrm>
          <a:off x="1131191" y="2797503"/>
          <a:ext cx="2135447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89543-A4A8-4409-AD00-B1A1206CB2A2}">
      <dsp:nvSpPr>
        <dsp:cNvPr id="0" name=""/>
        <dsp:cNvSpPr/>
      </dsp:nvSpPr>
      <dsp:spPr>
        <a:xfrm>
          <a:off x="1215077" y="2877194"/>
          <a:ext cx="2135447" cy="4794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Merencanakan</a:t>
          </a:r>
          <a:r>
            <a:rPr lang="en-US" sz="900" kern="1200" dirty="0"/>
            <a:t> </a:t>
          </a:r>
          <a:r>
            <a:rPr lang="en-US" sz="900" kern="1200" dirty="0" err="1"/>
            <a:t>pembangunan</a:t>
          </a:r>
          <a:r>
            <a:rPr lang="en-US" sz="900" kern="1200" dirty="0"/>
            <a:t> </a:t>
          </a:r>
          <a:r>
            <a:rPr lang="en-US" sz="900" kern="1200" dirty="0" err="1"/>
            <a:t>sarana</a:t>
          </a:r>
          <a:r>
            <a:rPr lang="en-US" sz="900" kern="1200" dirty="0"/>
            <a:t> dan </a:t>
          </a:r>
          <a:r>
            <a:rPr lang="en-US" sz="900" kern="1200" dirty="0" err="1"/>
            <a:t>prasarana</a:t>
          </a:r>
          <a:r>
            <a:rPr lang="en-US" sz="900" kern="1200" dirty="0"/>
            <a:t> </a:t>
          </a:r>
          <a:r>
            <a:rPr lang="en-US" sz="900" kern="1200" dirty="0" err="1"/>
            <a:t>permukiman</a:t>
          </a:r>
          <a:endParaRPr lang="en-US" sz="900" kern="1200" dirty="0"/>
        </a:p>
      </dsp:txBody>
      <dsp:txXfrm>
        <a:off x="1229118" y="2891235"/>
        <a:ext cx="2107365" cy="451325"/>
      </dsp:txXfrm>
    </dsp:sp>
    <dsp:sp modelId="{839C8298-BB3C-41DA-8910-C8DC8973C572}">
      <dsp:nvSpPr>
        <dsp:cNvPr id="0" name=""/>
        <dsp:cNvSpPr/>
      </dsp:nvSpPr>
      <dsp:spPr>
        <a:xfrm>
          <a:off x="1156177" y="3496482"/>
          <a:ext cx="2085476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1BDEE-3EBC-4C21-B3EA-92DA24C61631}">
      <dsp:nvSpPr>
        <dsp:cNvPr id="0" name=""/>
        <dsp:cNvSpPr/>
      </dsp:nvSpPr>
      <dsp:spPr>
        <a:xfrm>
          <a:off x="1240063" y="3576173"/>
          <a:ext cx="2085476" cy="4794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Membangunan</a:t>
          </a:r>
          <a:r>
            <a:rPr lang="en-US" sz="900" kern="1200" dirty="0"/>
            <a:t> </a:t>
          </a:r>
          <a:r>
            <a:rPr lang="en-US" sz="900" kern="1200" dirty="0" err="1"/>
            <a:t>sarana</a:t>
          </a:r>
          <a:r>
            <a:rPr lang="en-US" sz="900" kern="1200" dirty="0"/>
            <a:t> dan </a:t>
          </a:r>
          <a:r>
            <a:rPr lang="en-US" sz="900" kern="1200" dirty="0" err="1"/>
            <a:t>prasarana</a:t>
          </a:r>
          <a:r>
            <a:rPr lang="en-US" sz="900" kern="1200" dirty="0"/>
            <a:t> </a:t>
          </a:r>
          <a:r>
            <a:rPr lang="en-US" sz="900" kern="1200" dirty="0" err="1"/>
            <a:t>permukiman</a:t>
          </a:r>
          <a:endParaRPr lang="en-US" sz="900" kern="1200" dirty="0"/>
        </a:p>
      </dsp:txBody>
      <dsp:txXfrm>
        <a:off x="1254104" y="3590214"/>
        <a:ext cx="2057394" cy="451325"/>
      </dsp:txXfrm>
    </dsp:sp>
    <dsp:sp modelId="{4034F543-D805-4C0E-B292-D3189AF0DFEF}">
      <dsp:nvSpPr>
        <dsp:cNvPr id="0" name=""/>
        <dsp:cNvSpPr/>
      </dsp:nvSpPr>
      <dsp:spPr>
        <a:xfrm>
          <a:off x="1106205" y="4195461"/>
          <a:ext cx="2185419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2D6FC-7B2D-4D74-8537-BC735B56BDAD}">
      <dsp:nvSpPr>
        <dsp:cNvPr id="0" name=""/>
        <dsp:cNvSpPr/>
      </dsp:nvSpPr>
      <dsp:spPr>
        <a:xfrm>
          <a:off x="1190091" y="4275152"/>
          <a:ext cx="2185419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menyiapkan</a:t>
          </a:r>
          <a:r>
            <a:rPr lang="en-US" sz="900" kern="1200" dirty="0"/>
            <a:t> &amp; </a:t>
          </a:r>
          <a:r>
            <a:rPr lang="en-US" sz="900" kern="1200" dirty="0" err="1"/>
            <a:t>melaksanakan</a:t>
          </a:r>
          <a:r>
            <a:rPr lang="en-US" sz="900" kern="1200" dirty="0"/>
            <a:t> </a:t>
          </a:r>
          <a:r>
            <a:rPr lang="en-US" sz="900" kern="1200" dirty="0" err="1"/>
            <a:t>pembinaan</a:t>
          </a:r>
          <a:r>
            <a:rPr lang="en-US" sz="900" kern="1200" dirty="0"/>
            <a:t> </a:t>
          </a:r>
          <a:r>
            <a:rPr lang="en-US" sz="900" kern="1200" dirty="0" err="1"/>
            <a:t>pemanfaatan</a:t>
          </a:r>
          <a:r>
            <a:rPr lang="en-US" sz="900" kern="1200" dirty="0"/>
            <a:t> </a:t>
          </a:r>
          <a:r>
            <a:rPr lang="en-US" sz="900" kern="1200" dirty="0" err="1"/>
            <a:t>sarana</a:t>
          </a:r>
          <a:r>
            <a:rPr lang="en-US" sz="900" kern="1200" dirty="0"/>
            <a:t> dan </a:t>
          </a:r>
          <a:r>
            <a:rPr lang="en-US" sz="900" kern="1200" dirty="0" err="1"/>
            <a:t>prasarana</a:t>
          </a:r>
          <a:r>
            <a:rPr lang="en-US" sz="900" kern="1200" dirty="0"/>
            <a:t> </a:t>
          </a:r>
          <a:r>
            <a:rPr lang="en-US" sz="900" kern="1200" dirty="0" err="1"/>
            <a:t>permukiman</a:t>
          </a:r>
          <a:r>
            <a:rPr lang="en-US" sz="900" kern="1200" dirty="0"/>
            <a:t> </a:t>
          </a:r>
        </a:p>
      </dsp:txBody>
      <dsp:txXfrm>
        <a:off x="1204132" y="4289193"/>
        <a:ext cx="2157337" cy="451325"/>
      </dsp:txXfrm>
    </dsp:sp>
    <dsp:sp modelId="{40AA27C3-7552-493B-94CF-E96684366946}">
      <dsp:nvSpPr>
        <dsp:cNvPr id="0" name=""/>
        <dsp:cNvSpPr/>
      </dsp:nvSpPr>
      <dsp:spPr>
        <a:xfrm>
          <a:off x="3931632" y="700566"/>
          <a:ext cx="1488798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89B50-FB29-445F-8D9E-F444CAB5C6EC}">
      <dsp:nvSpPr>
        <dsp:cNvPr id="0" name=""/>
        <dsp:cNvSpPr/>
      </dsp:nvSpPr>
      <dsp:spPr>
        <a:xfrm>
          <a:off x="4015518" y="780258"/>
          <a:ext cx="1488798" cy="47940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9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Meningkatkan</a:t>
          </a:r>
          <a:r>
            <a: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900" kern="12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Sarana</a:t>
          </a:r>
          <a:r>
            <a: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kern="12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dan</a:t>
          </a:r>
          <a:r>
            <a: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kern="12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Prasarana</a:t>
          </a:r>
          <a:r>
            <a:rPr lang="id-ID" sz="900" kern="1200" dirty="0" smtClean="0">
              <a:solidFill>
                <a:prstClr val="black"/>
              </a:solidFill>
              <a:latin typeface="Arial Narrow" panose="020B0606020202030204" pitchFamily="34" charset="0"/>
            </a:rPr>
            <a:t> Infrastruktur</a:t>
          </a:r>
          <a:r>
            <a: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900" kern="1200" dirty="0" err="1" smtClean="0">
              <a:solidFill>
                <a:prstClr val="black"/>
              </a:solidFill>
              <a:latin typeface="Arial Narrow" panose="020B0606020202030204" pitchFamily="34" charset="0"/>
            </a:rPr>
            <a:t>Perumahan</a:t>
          </a:r>
          <a:endParaRPr lang="en-US" sz="900" kern="1200" dirty="0"/>
        </a:p>
      </dsp:txBody>
      <dsp:txXfrm>
        <a:off x="4029559" y="794299"/>
        <a:ext cx="1460716" cy="451325"/>
      </dsp:txXfrm>
    </dsp:sp>
    <dsp:sp modelId="{52DE7966-368C-44D0-9E68-B4C0E3C8E319}">
      <dsp:nvSpPr>
        <dsp:cNvPr id="0" name=""/>
        <dsp:cNvSpPr/>
      </dsp:nvSpPr>
      <dsp:spPr>
        <a:xfrm>
          <a:off x="3459397" y="1399545"/>
          <a:ext cx="2433269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6DEA2-0EFF-4AAA-9B1C-1FEF905CAB2C}">
      <dsp:nvSpPr>
        <dsp:cNvPr id="0" name=""/>
        <dsp:cNvSpPr/>
      </dsp:nvSpPr>
      <dsp:spPr>
        <a:xfrm>
          <a:off x="3543283" y="1479237"/>
          <a:ext cx="2433269" cy="4794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fasilitasi</a:t>
          </a:r>
          <a:r>
            <a:rPr lang="en-US" sz="900" kern="1200" dirty="0"/>
            <a:t> </a:t>
          </a:r>
          <a:r>
            <a:rPr lang="en-US" sz="900" kern="1200" dirty="0" err="1"/>
            <a:t>penyiapan</a:t>
          </a:r>
          <a:r>
            <a:rPr lang="en-US" sz="900" kern="1200" dirty="0"/>
            <a:t> program </a:t>
          </a:r>
          <a:r>
            <a:rPr lang="en-US" sz="900" kern="1200" dirty="0" err="1"/>
            <a:t>pembangunan</a:t>
          </a:r>
          <a:r>
            <a:rPr lang="en-US" sz="900" kern="1200" dirty="0"/>
            <a:t> </a:t>
          </a:r>
          <a:r>
            <a:rPr lang="en-US" sz="900" kern="1200" dirty="0" smtClean="0"/>
            <a:t>PSU </a:t>
          </a:r>
          <a:r>
            <a:rPr lang="en-US" sz="900" kern="1200" dirty="0" err="1" smtClean="0"/>
            <a:t>perumahan</a:t>
          </a:r>
          <a:r>
            <a:rPr lang="en-US" sz="900" kern="1200" dirty="0" smtClean="0"/>
            <a:t> </a:t>
          </a:r>
          <a:r>
            <a:rPr lang="en-US" sz="900" kern="1200" dirty="0" err="1"/>
            <a:t>perkotaan</a:t>
          </a:r>
          <a:r>
            <a:rPr lang="en-US" sz="900" kern="1200" dirty="0"/>
            <a:t> dan </a:t>
          </a:r>
          <a:r>
            <a:rPr lang="en-US" sz="900" kern="1200" dirty="0" err="1"/>
            <a:t>perdesaan</a:t>
          </a:r>
          <a:endParaRPr lang="en-US" sz="900" kern="1200" dirty="0"/>
        </a:p>
      </dsp:txBody>
      <dsp:txXfrm>
        <a:off x="3557324" y="1493278"/>
        <a:ext cx="2405187" cy="451325"/>
      </dsp:txXfrm>
    </dsp:sp>
    <dsp:sp modelId="{6CC18B96-4DDD-4EC2-95B9-38AFDE4FE490}">
      <dsp:nvSpPr>
        <dsp:cNvPr id="0" name=""/>
        <dsp:cNvSpPr/>
      </dsp:nvSpPr>
      <dsp:spPr>
        <a:xfrm>
          <a:off x="3467339" y="2098524"/>
          <a:ext cx="2417384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D9D95-679E-4886-B771-84EC68DC92A2}">
      <dsp:nvSpPr>
        <dsp:cNvPr id="0" name=""/>
        <dsp:cNvSpPr/>
      </dsp:nvSpPr>
      <dsp:spPr>
        <a:xfrm>
          <a:off x="3551225" y="2178215"/>
          <a:ext cx="2417384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Penyusunan</a:t>
          </a:r>
          <a:r>
            <a:rPr lang="en-US" sz="900" kern="1200" dirty="0"/>
            <a:t> </a:t>
          </a:r>
          <a:r>
            <a:rPr lang="en-US" sz="900" kern="1200" dirty="0" err="1"/>
            <a:t>kebijakan</a:t>
          </a:r>
          <a:r>
            <a:rPr lang="en-US" sz="900" kern="1200" dirty="0"/>
            <a:t> dan </a:t>
          </a:r>
          <a:r>
            <a:rPr lang="en-US" sz="900" kern="1200" dirty="0" err="1"/>
            <a:t>strategi</a:t>
          </a:r>
          <a:r>
            <a:rPr lang="en-US" sz="900" kern="1200" dirty="0"/>
            <a:t> </a:t>
          </a:r>
          <a:r>
            <a:rPr lang="en-US" sz="900" kern="1200" dirty="0" err="1"/>
            <a:t>pengembangan</a:t>
          </a:r>
          <a:r>
            <a:rPr lang="en-US" sz="900" kern="1200" dirty="0"/>
            <a:t> </a:t>
          </a:r>
          <a:r>
            <a:rPr lang="en-US" sz="900" kern="1200" dirty="0" smtClean="0"/>
            <a:t>PSU </a:t>
          </a:r>
          <a:r>
            <a:rPr lang="en-US" sz="900" kern="1200" dirty="0" err="1" smtClean="0"/>
            <a:t>perumahan</a:t>
          </a:r>
          <a:endParaRPr lang="en-US" sz="900" kern="1200" dirty="0"/>
        </a:p>
      </dsp:txBody>
      <dsp:txXfrm>
        <a:off x="3565266" y="2192256"/>
        <a:ext cx="2389302" cy="451325"/>
      </dsp:txXfrm>
    </dsp:sp>
    <dsp:sp modelId="{724495BF-EC77-4A30-858A-3A3938E3C4B9}">
      <dsp:nvSpPr>
        <dsp:cNvPr id="0" name=""/>
        <dsp:cNvSpPr/>
      </dsp:nvSpPr>
      <dsp:spPr>
        <a:xfrm>
          <a:off x="3467339" y="2797503"/>
          <a:ext cx="2417384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2BBA7-5038-495D-8552-671AF780EC40}">
      <dsp:nvSpPr>
        <dsp:cNvPr id="0" name=""/>
        <dsp:cNvSpPr/>
      </dsp:nvSpPr>
      <dsp:spPr>
        <a:xfrm>
          <a:off x="3551225" y="2877194"/>
          <a:ext cx="2417384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pengumpulan</a:t>
          </a:r>
          <a:r>
            <a:rPr lang="en-US" sz="900" kern="1200" dirty="0"/>
            <a:t> dan </a:t>
          </a:r>
          <a:r>
            <a:rPr lang="en-US" sz="900" kern="1200" dirty="0" err="1"/>
            <a:t>pengolahan</a:t>
          </a:r>
          <a:r>
            <a:rPr lang="en-US" sz="900" kern="1200" dirty="0"/>
            <a:t> data </a:t>
          </a:r>
          <a:r>
            <a:rPr lang="en-US" sz="900" kern="1200" dirty="0" err="1"/>
            <a:t>kebutuhan</a:t>
          </a:r>
          <a:r>
            <a:rPr lang="en-US" sz="900" kern="1200" dirty="0"/>
            <a:t> </a:t>
          </a:r>
          <a:r>
            <a:rPr lang="en-US" sz="900" kern="1200" dirty="0" smtClean="0"/>
            <a:t>PSU </a:t>
          </a:r>
          <a:r>
            <a:rPr lang="en-US" sz="900" kern="1200" dirty="0" err="1" smtClean="0"/>
            <a:t>perumahan</a:t>
          </a:r>
          <a:endParaRPr lang="en-US" sz="900" kern="1200" dirty="0"/>
        </a:p>
      </dsp:txBody>
      <dsp:txXfrm>
        <a:off x="3565266" y="2891235"/>
        <a:ext cx="2389302" cy="451325"/>
      </dsp:txXfrm>
    </dsp:sp>
    <dsp:sp modelId="{B41366F1-B0BD-40EA-8F01-DBAE545D1A30}">
      <dsp:nvSpPr>
        <dsp:cNvPr id="0" name=""/>
        <dsp:cNvSpPr/>
      </dsp:nvSpPr>
      <dsp:spPr>
        <a:xfrm>
          <a:off x="3467339" y="3496482"/>
          <a:ext cx="2417384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E2F19-540F-42BE-BEC4-AB97C5FC1910}">
      <dsp:nvSpPr>
        <dsp:cNvPr id="0" name=""/>
        <dsp:cNvSpPr/>
      </dsp:nvSpPr>
      <dsp:spPr>
        <a:xfrm>
          <a:off x="3551225" y="3576173"/>
          <a:ext cx="2417384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Penetapan</a:t>
          </a:r>
          <a:r>
            <a:rPr lang="en-US" sz="900" kern="1200" dirty="0"/>
            <a:t> </a:t>
          </a:r>
          <a:r>
            <a:rPr lang="en-US" sz="900" kern="1200" dirty="0" err="1" smtClean="0"/>
            <a:t>kebutuhan</a:t>
          </a:r>
          <a:r>
            <a:rPr lang="en-US" sz="900" kern="1200" dirty="0" smtClean="0"/>
            <a:t> PSU </a:t>
          </a:r>
          <a:r>
            <a:rPr lang="en-US" sz="900" kern="1200" dirty="0" err="1"/>
            <a:t>perumahan</a:t>
          </a:r>
          <a:endParaRPr lang="en-US" sz="900" kern="1200" dirty="0"/>
        </a:p>
      </dsp:txBody>
      <dsp:txXfrm>
        <a:off x="3565266" y="3590214"/>
        <a:ext cx="2389302" cy="451325"/>
      </dsp:txXfrm>
    </dsp:sp>
    <dsp:sp modelId="{FBBD56A2-7B9F-41FF-A525-B3E0A70AC3EE}">
      <dsp:nvSpPr>
        <dsp:cNvPr id="0" name=""/>
        <dsp:cNvSpPr/>
      </dsp:nvSpPr>
      <dsp:spPr>
        <a:xfrm>
          <a:off x="3467339" y="4195461"/>
          <a:ext cx="2417384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27329-7CE2-4B9E-AE59-DF5BB6AC40EA}">
      <dsp:nvSpPr>
        <dsp:cNvPr id="0" name=""/>
        <dsp:cNvSpPr/>
      </dsp:nvSpPr>
      <dsp:spPr>
        <a:xfrm>
          <a:off x="3551225" y="4275152"/>
          <a:ext cx="2417384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penyusunan</a:t>
          </a:r>
          <a:r>
            <a:rPr lang="en-US" sz="900" kern="1200" dirty="0"/>
            <a:t> </a:t>
          </a:r>
          <a:r>
            <a:rPr lang="en-US" sz="900" kern="1200" dirty="0" err="1"/>
            <a:t>perencanaan</a:t>
          </a:r>
          <a:r>
            <a:rPr lang="en-US" sz="900" kern="1200" dirty="0"/>
            <a:t> </a:t>
          </a:r>
          <a:r>
            <a:rPr lang="en-US" sz="900" kern="1200" dirty="0" err="1" smtClean="0"/>
            <a:t>pengembangan</a:t>
          </a:r>
          <a:r>
            <a:rPr lang="en-US" sz="900" kern="1200" dirty="0" smtClean="0"/>
            <a:t> PSU  </a:t>
          </a:r>
          <a:r>
            <a:rPr lang="en-US" sz="900" kern="1200" dirty="0" err="1"/>
            <a:t>perumahan</a:t>
          </a:r>
          <a:r>
            <a:rPr lang="id-ID" sz="900" kern="1200" dirty="0"/>
            <a:t>, </a:t>
          </a:r>
          <a:endParaRPr lang="en-US" sz="900" kern="1200" dirty="0"/>
        </a:p>
      </dsp:txBody>
      <dsp:txXfrm>
        <a:off x="3565266" y="4289193"/>
        <a:ext cx="2389302" cy="451325"/>
      </dsp:txXfrm>
    </dsp:sp>
    <dsp:sp modelId="{094BC913-D552-4C08-8A14-B2A6336A0430}">
      <dsp:nvSpPr>
        <dsp:cNvPr id="0" name=""/>
        <dsp:cNvSpPr/>
      </dsp:nvSpPr>
      <dsp:spPr>
        <a:xfrm>
          <a:off x="3467339" y="4894440"/>
          <a:ext cx="2417384" cy="47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8DC7F-DDDF-4E1C-BB7E-617044CB7E55}">
      <dsp:nvSpPr>
        <dsp:cNvPr id="0" name=""/>
        <dsp:cNvSpPr/>
      </dsp:nvSpPr>
      <dsp:spPr>
        <a:xfrm>
          <a:off x="3551225" y="4974131"/>
          <a:ext cx="2417384" cy="47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pembangunan</a:t>
          </a:r>
          <a:r>
            <a:rPr lang="en-US" sz="900" kern="1200" dirty="0"/>
            <a:t> </a:t>
          </a:r>
          <a:r>
            <a:rPr lang="en-US" sz="900" kern="1200" dirty="0" err="1"/>
            <a:t>fisik</a:t>
          </a:r>
          <a:r>
            <a:rPr lang="id-ID" sz="900" kern="1200" dirty="0"/>
            <a:t>, rehabilitasi dan </a:t>
          </a:r>
          <a:r>
            <a:rPr lang="id-ID" sz="900" kern="1200" dirty="0" smtClean="0"/>
            <a:t>pemeliharaan</a:t>
          </a:r>
          <a:r>
            <a:rPr lang="en-US" sz="900" kern="1200" dirty="0" smtClean="0"/>
            <a:t> PSU </a:t>
          </a:r>
          <a:r>
            <a:rPr lang="en-US" sz="900" kern="1200" dirty="0" err="1" smtClean="0"/>
            <a:t>perumahan</a:t>
          </a:r>
          <a:r>
            <a:rPr lang="en-US" sz="900" kern="1200" dirty="0" smtClean="0"/>
            <a:t> </a:t>
          </a:r>
          <a:r>
            <a:rPr lang="en-US" sz="900" kern="1200" dirty="0" err="1"/>
            <a:t>perkotaan</a:t>
          </a:r>
          <a:r>
            <a:rPr lang="en-US" sz="900" kern="1200" dirty="0"/>
            <a:t> </a:t>
          </a:r>
          <a:r>
            <a:rPr lang="en-US" sz="900" kern="1200" dirty="0" err="1"/>
            <a:t>dan</a:t>
          </a:r>
          <a:r>
            <a:rPr lang="en-US" sz="900" kern="1200" dirty="0"/>
            <a:t> </a:t>
          </a:r>
          <a:r>
            <a:rPr lang="en-US" sz="900" kern="1200" dirty="0" err="1" smtClean="0"/>
            <a:t>perdesaan</a:t>
          </a:r>
          <a:endParaRPr lang="en-US" sz="900" kern="1200" dirty="0"/>
        </a:p>
      </dsp:txBody>
      <dsp:txXfrm>
        <a:off x="3565266" y="4988172"/>
        <a:ext cx="2389302" cy="4513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253202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SUPLIER</a:t>
          </a:r>
          <a:endParaRPr lang="en-US" sz="2000" kern="1200" dirty="0"/>
        </a:p>
      </dsp:txBody>
      <dsp:txXfrm rot="5400000">
        <a:off x="4644" y="226443"/>
        <a:ext cx="1629333" cy="679330"/>
      </dsp:txXfrm>
    </dsp:sp>
    <dsp:sp modelId="{41568725-DD45-4B2C-9A27-2C2A96DFE81F}">
      <dsp:nvSpPr>
        <dsp:cNvPr id="0" name=""/>
        <dsp:cNvSpPr/>
      </dsp:nvSpPr>
      <dsp:spPr>
        <a:xfrm rot="16200000">
          <a:off x="2004736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</a:t>
          </a:r>
          <a:endParaRPr lang="en-US" sz="2000" kern="1200" dirty="0"/>
        </a:p>
      </dsp:txBody>
      <dsp:txXfrm rot="5400000">
        <a:off x="1756178" y="226443"/>
        <a:ext cx="1629333" cy="679330"/>
      </dsp:txXfrm>
    </dsp:sp>
    <dsp:sp modelId="{5B6C21E0-57DF-47FE-A2CA-DFAB88A44FF9}">
      <dsp:nvSpPr>
        <dsp:cNvPr id="0" name=""/>
        <dsp:cNvSpPr/>
      </dsp:nvSpPr>
      <dsp:spPr>
        <a:xfrm rot="16200000">
          <a:off x="3756270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PROSES</a:t>
          </a:r>
          <a:endParaRPr lang="en-US" sz="2000" kern="1200" dirty="0"/>
        </a:p>
      </dsp:txBody>
      <dsp:txXfrm rot="5400000">
        <a:off x="3507712" y="226443"/>
        <a:ext cx="1629333" cy="679330"/>
      </dsp:txXfrm>
    </dsp:sp>
    <dsp:sp modelId="{D05214CC-ADFC-4778-AB2A-CC968584FDFE}">
      <dsp:nvSpPr>
        <dsp:cNvPr id="0" name=""/>
        <dsp:cNvSpPr/>
      </dsp:nvSpPr>
      <dsp:spPr>
        <a:xfrm rot="16200000">
          <a:off x="5507803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OUTPUT</a:t>
          </a:r>
        </a:p>
      </dsp:txBody>
      <dsp:txXfrm rot="5400000">
        <a:off x="5259245" y="226443"/>
        <a:ext cx="1629333" cy="679330"/>
      </dsp:txXfrm>
    </dsp:sp>
    <dsp:sp modelId="{BE571847-AB24-4E1F-AD3F-0686DF7AE66C}">
      <dsp:nvSpPr>
        <dsp:cNvPr id="0" name=""/>
        <dsp:cNvSpPr/>
      </dsp:nvSpPr>
      <dsp:spPr>
        <a:xfrm rot="16200000">
          <a:off x="7259337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COSTUMER</a:t>
          </a:r>
        </a:p>
      </dsp:txBody>
      <dsp:txXfrm rot="5400000">
        <a:off x="7010779" y="226443"/>
        <a:ext cx="1629333" cy="6793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-292454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MUSREN/PROPOSAL</a:t>
          </a:r>
          <a:endParaRPr lang="en-US" sz="1200" kern="1200" dirty="0"/>
        </a:p>
      </dsp:txBody>
      <dsp:txXfrm rot="5400000">
        <a:off x="8179" y="422062"/>
        <a:ext cx="1509051" cy="1266190"/>
      </dsp:txXfrm>
    </dsp:sp>
    <dsp:sp modelId="{41568725-DD45-4B2C-9A27-2C2A96DFE81F}">
      <dsp:nvSpPr>
        <dsp:cNvPr id="0" name=""/>
        <dsp:cNvSpPr/>
      </dsp:nvSpPr>
      <dsp:spPr>
        <a:xfrm rot="16200000">
          <a:off x="1329776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KOORDINASI</a:t>
          </a:r>
          <a:endParaRPr lang="en-US" sz="1200" kern="1200" dirty="0"/>
        </a:p>
      </dsp:txBody>
      <dsp:txXfrm rot="5400000">
        <a:off x="1630409" y="422062"/>
        <a:ext cx="1509051" cy="1266190"/>
      </dsp:txXfrm>
    </dsp:sp>
    <dsp:sp modelId="{5B6C21E0-57DF-47FE-A2CA-DFAB88A44FF9}">
      <dsp:nvSpPr>
        <dsp:cNvPr id="0" name=""/>
        <dsp:cNvSpPr/>
      </dsp:nvSpPr>
      <dsp:spPr>
        <a:xfrm rot="16200000">
          <a:off x="2952007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PERENCANAAN</a:t>
          </a:r>
          <a:endParaRPr lang="en-US" sz="1200" kern="1200" dirty="0"/>
        </a:p>
      </dsp:txBody>
      <dsp:txXfrm rot="5400000">
        <a:off x="3252640" y="422062"/>
        <a:ext cx="1509051" cy="1266190"/>
      </dsp:txXfrm>
    </dsp:sp>
    <dsp:sp modelId="{D05214CC-ADFC-4778-AB2A-CC968584FDFE}">
      <dsp:nvSpPr>
        <dsp:cNvPr id="0" name=""/>
        <dsp:cNvSpPr/>
      </dsp:nvSpPr>
      <dsp:spPr>
        <a:xfrm rot="16200000">
          <a:off x="4574237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SURVEY</a:t>
          </a:r>
        </a:p>
      </dsp:txBody>
      <dsp:txXfrm rot="5400000">
        <a:off x="4874870" y="422062"/>
        <a:ext cx="1509051" cy="1266190"/>
      </dsp:txXfrm>
    </dsp:sp>
    <dsp:sp modelId="{BE571847-AB24-4E1F-AD3F-0686DF7AE66C}">
      <dsp:nvSpPr>
        <dsp:cNvPr id="0" name=""/>
        <dsp:cNvSpPr/>
      </dsp:nvSpPr>
      <dsp:spPr>
        <a:xfrm rot="16200000">
          <a:off x="6196468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ANALISA</a:t>
          </a:r>
        </a:p>
      </dsp:txBody>
      <dsp:txXfrm rot="5400000">
        <a:off x="6497101" y="422062"/>
        <a:ext cx="1509051" cy="1266190"/>
      </dsp:txXfrm>
    </dsp:sp>
    <dsp:sp modelId="{ABDFB970-F078-44B8-A3A9-FDFD5910F655}">
      <dsp:nvSpPr>
        <dsp:cNvPr id="0" name=""/>
        <dsp:cNvSpPr/>
      </dsp:nvSpPr>
      <dsp:spPr>
        <a:xfrm rot="16200000">
          <a:off x="7818699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DPA</a:t>
          </a:r>
        </a:p>
      </dsp:txBody>
      <dsp:txXfrm rot="5400000">
        <a:off x="8119332" y="422062"/>
        <a:ext cx="1509051" cy="1266190"/>
      </dsp:txXfrm>
    </dsp:sp>
    <dsp:sp modelId="{990B1053-DCBB-4027-A375-D66EB1E70DEF}">
      <dsp:nvSpPr>
        <dsp:cNvPr id="0" name=""/>
        <dsp:cNvSpPr/>
      </dsp:nvSpPr>
      <dsp:spPr>
        <a:xfrm rot="16200000">
          <a:off x="9440930" y="300632"/>
          <a:ext cx="2110316" cy="150905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PEMBANGUNAN INFRASTRUKTUR</a:t>
          </a:r>
        </a:p>
      </dsp:txBody>
      <dsp:txXfrm rot="5400000">
        <a:off x="9741563" y="422062"/>
        <a:ext cx="1509051" cy="12661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253202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SUPLIER</a:t>
          </a:r>
          <a:endParaRPr lang="en-US" sz="2000" kern="1200" dirty="0"/>
        </a:p>
      </dsp:txBody>
      <dsp:txXfrm rot="5400000">
        <a:off x="4644" y="226443"/>
        <a:ext cx="1629333" cy="679330"/>
      </dsp:txXfrm>
    </dsp:sp>
    <dsp:sp modelId="{41568725-DD45-4B2C-9A27-2C2A96DFE81F}">
      <dsp:nvSpPr>
        <dsp:cNvPr id="0" name=""/>
        <dsp:cNvSpPr/>
      </dsp:nvSpPr>
      <dsp:spPr>
        <a:xfrm rot="16200000">
          <a:off x="2004736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</a:t>
          </a:r>
          <a:endParaRPr lang="en-US" sz="2000" kern="1200" dirty="0"/>
        </a:p>
      </dsp:txBody>
      <dsp:txXfrm rot="5400000">
        <a:off x="1756178" y="226443"/>
        <a:ext cx="1629333" cy="679330"/>
      </dsp:txXfrm>
    </dsp:sp>
    <dsp:sp modelId="{5B6C21E0-57DF-47FE-A2CA-DFAB88A44FF9}">
      <dsp:nvSpPr>
        <dsp:cNvPr id="0" name=""/>
        <dsp:cNvSpPr/>
      </dsp:nvSpPr>
      <dsp:spPr>
        <a:xfrm rot="16200000">
          <a:off x="3756270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PROSES</a:t>
          </a:r>
          <a:endParaRPr lang="en-US" sz="2000" kern="1200" dirty="0"/>
        </a:p>
      </dsp:txBody>
      <dsp:txXfrm rot="5400000">
        <a:off x="3507712" y="226443"/>
        <a:ext cx="1629333" cy="679330"/>
      </dsp:txXfrm>
    </dsp:sp>
    <dsp:sp modelId="{D05214CC-ADFC-4778-AB2A-CC968584FDFE}">
      <dsp:nvSpPr>
        <dsp:cNvPr id="0" name=""/>
        <dsp:cNvSpPr/>
      </dsp:nvSpPr>
      <dsp:spPr>
        <a:xfrm rot="16200000">
          <a:off x="5507803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OUTPUT</a:t>
          </a:r>
        </a:p>
      </dsp:txBody>
      <dsp:txXfrm rot="5400000">
        <a:off x="5259245" y="226443"/>
        <a:ext cx="1629333" cy="679330"/>
      </dsp:txXfrm>
    </dsp:sp>
    <dsp:sp modelId="{BE571847-AB24-4E1F-AD3F-0686DF7AE66C}">
      <dsp:nvSpPr>
        <dsp:cNvPr id="0" name=""/>
        <dsp:cNvSpPr/>
      </dsp:nvSpPr>
      <dsp:spPr>
        <a:xfrm rot="16200000">
          <a:off x="7259337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COSTUMER</a:t>
          </a:r>
        </a:p>
      </dsp:txBody>
      <dsp:txXfrm rot="5400000">
        <a:off x="7010779" y="226443"/>
        <a:ext cx="1629333" cy="6793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-525151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PROPOSAL</a:t>
          </a:r>
          <a:endParaRPr lang="en-US" sz="1200" kern="1200" dirty="0"/>
        </a:p>
      </dsp:txBody>
      <dsp:txXfrm rot="5400000">
        <a:off x="2938" y="422063"/>
        <a:ext cx="1054137" cy="1266190"/>
      </dsp:txXfrm>
    </dsp:sp>
    <dsp:sp modelId="{41568725-DD45-4B2C-9A27-2C2A96DFE81F}">
      <dsp:nvSpPr>
        <dsp:cNvPr id="0" name=""/>
        <dsp:cNvSpPr/>
      </dsp:nvSpPr>
      <dsp:spPr>
        <a:xfrm rot="16200000">
          <a:off x="608046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VERIFIKASI PROPOSAL</a:t>
          </a:r>
          <a:endParaRPr lang="en-US" sz="1200" kern="1200" dirty="0"/>
        </a:p>
      </dsp:txBody>
      <dsp:txXfrm rot="5400000">
        <a:off x="1136135" y="422063"/>
        <a:ext cx="1054137" cy="1266190"/>
      </dsp:txXfrm>
    </dsp:sp>
    <dsp:sp modelId="{5B6C21E0-57DF-47FE-A2CA-DFAB88A44FF9}">
      <dsp:nvSpPr>
        <dsp:cNvPr id="0" name=""/>
        <dsp:cNvSpPr/>
      </dsp:nvSpPr>
      <dsp:spPr>
        <a:xfrm rot="16200000">
          <a:off x="1741243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DPA</a:t>
          </a:r>
          <a:endParaRPr lang="en-US" sz="1200" kern="1200" dirty="0"/>
        </a:p>
      </dsp:txBody>
      <dsp:txXfrm rot="5400000">
        <a:off x="2269332" y="422063"/>
        <a:ext cx="1054137" cy="1266190"/>
      </dsp:txXfrm>
    </dsp:sp>
    <dsp:sp modelId="{D05214CC-ADFC-4778-AB2A-CC968584FDFE}">
      <dsp:nvSpPr>
        <dsp:cNvPr id="0" name=""/>
        <dsp:cNvSpPr/>
      </dsp:nvSpPr>
      <dsp:spPr>
        <a:xfrm rot="16200000">
          <a:off x="2874441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SK PENETAPAN PENERIMA</a:t>
          </a:r>
        </a:p>
      </dsp:txBody>
      <dsp:txXfrm rot="5400000">
        <a:off x="3402530" y="422063"/>
        <a:ext cx="1054137" cy="1266190"/>
      </dsp:txXfrm>
    </dsp:sp>
    <dsp:sp modelId="{BE571847-AB24-4E1F-AD3F-0686DF7AE66C}">
      <dsp:nvSpPr>
        <dsp:cNvPr id="0" name=""/>
        <dsp:cNvSpPr/>
      </dsp:nvSpPr>
      <dsp:spPr>
        <a:xfrm rot="16200000">
          <a:off x="4007639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PENENTUAN HPS</a:t>
          </a:r>
        </a:p>
      </dsp:txBody>
      <dsp:txXfrm rot="5400000">
        <a:off x="4535728" y="422063"/>
        <a:ext cx="1054137" cy="1266190"/>
      </dsp:txXfrm>
    </dsp:sp>
    <dsp:sp modelId="{ABDFB970-F078-44B8-A3A9-FDFD5910F655}">
      <dsp:nvSpPr>
        <dsp:cNvPr id="0" name=""/>
        <dsp:cNvSpPr/>
      </dsp:nvSpPr>
      <dsp:spPr>
        <a:xfrm rot="16200000">
          <a:off x="5140836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PENENTUAN KONSULTAN PERENCANA</a:t>
          </a:r>
        </a:p>
      </dsp:txBody>
      <dsp:txXfrm rot="5400000">
        <a:off x="5668925" y="422063"/>
        <a:ext cx="1054137" cy="1266190"/>
      </dsp:txXfrm>
    </dsp:sp>
    <dsp:sp modelId="{990B1053-DCBB-4027-A375-D66EB1E70DEF}">
      <dsp:nvSpPr>
        <dsp:cNvPr id="0" name=""/>
        <dsp:cNvSpPr/>
      </dsp:nvSpPr>
      <dsp:spPr>
        <a:xfrm rot="16200000">
          <a:off x="6274034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 &amp; RAB</a:t>
          </a:r>
        </a:p>
      </dsp:txBody>
      <dsp:txXfrm rot="5400000">
        <a:off x="6802123" y="422063"/>
        <a:ext cx="1054137" cy="1266190"/>
      </dsp:txXfrm>
    </dsp:sp>
    <dsp:sp modelId="{FDF0D224-C705-4F77-ADA5-7669315F045A}">
      <dsp:nvSpPr>
        <dsp:cNvPr id="0" name=""/>
        <dsp:cNvSpPr/>
      </dsp:nvSpPr>
      <dsp:spPr>
        <a:xfrm rot="16200000">
          <a:off x="7407232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PENGADAAN BAHAN BAKU</a:t>
          </a:r>
        </a:p>
      </dsp:txBody>
      <dsp:txXfrm rot="5400000">
        <a:off x="7935321" y="422063"/>
        <a:ext cx="1054137" cy="1266190"/>
      </dsp:txXfrm>
    </dsp:sp>
    <dsp:sp modelId="{9DC1A79E-F8FF-48AE-AD81-1F390BB8715B}">
      <dsp:nvSpPr>
        <dsp:cNvPr id="0" name=""/>
        <dsp:cNvSpPr/>
      </dsp:nvSpPr>
      <dsp:spPr>
        <a:xfrm rot="16200000">
          <a:off x="8540429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PEMBANGUNAN/REHAB RTLH</a:t>
          </a:r>
        </a:p>
      </dsp:txBody>
      <dsp:txXfrm rot="5400000">
        <a:off x="9068518" y="422063"/>
        <a:ext cx="1054137" cy="1266190"/>
      </dsp:txXfrm>
    </dsp:sp>
    <dsp:sp modelId="{9A1AAA46-5D5F-406D-8BA6-048974F207BA}">
      <dsp:nvSpPr>
        <dsp:cNvPr id="0" name=""/>
        <dsp:cNvSpPr/>
      </dsp:nvSpPr>
      <dsp:spPr>
        <a:xfrm rot="16200000">
          <a:off x="9673627" y="528089"/>
          <a:ext cx="2110316" cy="105413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PERESMIAN/PENYERAHAN RUMAH LAYAK HUNI</a:t>
          </a:r>
        </a:p>
      </dsp:txBody>
      <dsp:txXfrm rot="5400000">
        <a:off x="10201716" y="422063"/>
        <a:ext cx="1054137" cy="12661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A41E8-BFF0-4EA6-A4EF-5298B2FF9F90}">
      <dsp:nvSpPr>
        <dsp:cNvPr id="0" name=""/>
        <dsp:cNvSpPr/>
      </dsp:nvSpPr>
      <dsp:spPr>
        <a:xfrm>
          <a:off x="2962109" y="756545"/>
          <a:ext cx="727866" cy="34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60"/>
              </a:lnTo>
              <a:lnTo>
                <a:pt x="727866" y="236060"/>
              </a:lnTo>
              <a:lnTo>
                <a:pt x="727866" y="3463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93D68-2C3A-4F5E-BAD7-36DE87886870}">
      <dsp:nvSpPr>
        <dsp:cNvPr id="0" name=""/>
        <dsp:cNvSpPr/>
      </dsp:nvSpPr>
      <dsp:spPr>
        <a:xfrm>
          <a:off x="2234243" y="756545"/>
          <a:ext cx="727866" cy="346398"/>
        </a:xfrm>
        <a:custGeom>
          <a:avLst/>
          <a:gdLst/>
          <a:ahLst/>
          <a:cxnLst/>
          <a:rect l="0" t="0" r="0" b="0"/>
          <a:pathLst>
            <a:path>
              <a:moveTo>
                <a:pt x="727866" y="0"/>
              </a:moveTo>
              <a:lnTo>
                <a:pt x="727866" y="236060"/>
              </a:lnTo>
              <a:lnTo>
                <a:pt x="0" y="236060"/>
              </a:lnTo>
              <a:lnTo>
                <a:pt x="0" y="3463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557-8FC6-4C3F-A287-2E2469F062BF}">
      <dsp:nvSpPr>
        <dsp:cNvPr id="0" name=""/>
        <dsp:cNvSpPr/>
      </dsp:nvSpPr>
      <dsp:spPr>
        <a:xfrm>
          <a:off x="1705136" y="225"/>
          <a:ext cx="2513946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4C50-132E-47F9-9426-09E5417D4C27}">
      <dsp:nvSpPr>
        <dsp:cNvPr id="0" name=""/>
        <dsp:cNvSpPr/>
      </dsp:nvSpPr>
      <dsp:spPr>
        <a:xfrm>
          <a:off x="1837476" y="125948"/>
          <a:ext cx="2513946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Bidang Pertanahan dan Tata Bangunan</a:t>
          </a:r>
          <a:endParaRPr lang="en-US" sz="1500" kern="1200" dirty="0"/>
        </a:p>
      </dsp:txBody>
      <dsp:txXfrm>
        <a:off x="1859628" y="148100"/>
        <a:ext cx="2469642" cy="712015"/>
      </dsp:txXfrm>
    </dsp:sp>
    <dsp:sp modelId="{C0B5FC2A-2638-44FB-BECD-467636FACAB5}">
      <dsp:nvSpPr>
        <dsp:cNvPr id="0" name=""/>
        <dsp:cNvSpPr/>
      </dsp:nvSpPr>
      <dsp:spPr>
        <a:xfrm>
          <a:off x="1638716" y="1102943"/>
          <a:ext cx="1191054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977AE-CE92-4ACC-B18F-076B182140B8}">
      <dsp:nvSpPr>
        <dsp:cNvPr id="0" name=""/>
        <dsp:cNvSpPr/>
      </dsp:nvSpPr>
      <dsp:spPr>
        <a:xfrm>
          <a:off x="1771055" y="1228665"/>
          <a:ext cx="1191054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Seksi</a:t>
          </a:r>
          <a:r>
            <a:rPr lang="en-US" sz="1500" kern="1200" dirty="0" smtClean="0"/>
            <a:t> Tata </a:t>
          </a:r>
          <a:r>
            <a:rPr lang="en-US" sz="1500" kern="1200" dirty="0" err="1"/>
            <a:t>Bangunan</a:t>
          </a:r>
          <a:endParaRPr lang="en-US" sz="1500" kern="1200" dirty="0"/>
        </a:p>
      </dsp:txBody>
      <dsp:txXfrm>
        <a:off x="1793207" y="1250817"/>
        <a:ext cx="1146750" cy="712015"/>
      </dsp:txXfrm>
    </dsp:sp>
    <dsp:sp modelId="{331FD49B-71F2-4558-96BE-E3E2B4EDDC75}">
      <dsp:nvSpPr>
        <dsp:cNvPr id="0" name=""/>
        <dsp:cNvSpPr/>
      </dsp:nvSpPr>
      <dsp:spPr>
        <a:xfrm>
          <a:off x="3094449" y="1102943"/>
          <a:ext cx="1191054" cy="75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FE678-347B-4D88-9BCA-FB8CAA58B437}">
      <dsp:nvSpPr>
        <dsp:cNvPr id="0" name=""/>
        <dsp:cNvSpPr/>
      </dsp:nvSpPr>
      <dsp:spPr>
        <a:xfrm>
          <a:off x="3226788" y="1228665"/>
          <a:ext cx="1191054" cy="75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Seksi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Pertanahan</a:t>
          </a:r>
          <a:endParaRPr lang="en-US" sz="1500" kern="1200" dirty="0"/>
        </a:p>
      </dsp:txBody>
      <dsp:txXfrm>
        <a:off x="3248940" y="1250817"/>
        <a:ext cx="1146750" cy="7120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A8D10-F051-425F-B161-0AE7A196439F}">
      <dsp:nvSpPr>
        <dsp:cNvPr id="0" name=""/>
        <dsp:cNvSpPr/>
      </dsp:nvSpPr>
      <dsp:spPr>
        <a:xfrm>
          <a:off x="4901090" y="4152947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2EDD8-0666-4E6C-9964-83715FB10192}">
      <dsp:nvSpPr>
        <dsp:cNvPr id="0" name=""/>
        <dsp:cNvSpPr/>
      </dsp:nvSpPr>
      <dsp:spPr>
        <a:xfrm>
          <a:off x="4901090" y="314001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1967C-18CE-4070-BDB1-858C4E5A7AB0}">
      <dsp:nvSpPr>
        <dsp:cNvPr id="0" name=""/>
        <dsp:cNvSpPr/>
      </dsp:nvSpPr>
      <dsp:spPr>
        <a:xfrm>
          <a:off x="4901090" y="230648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B78D7-41B6-4DF6-95EB-31D4549AAEF5}">
      <dsp:nvSpPr>
        <dsp:cNvPr id="0" name=""/>
        <dsp:cNvSpPr/>
      </dsp:nvSpPr>
      <dsp:spPr>
        <a:xfrm>
          <a:off x="4901090" y="1494519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56A66-EE28-43F8-B9F7-195467FCB757}">
      <dsp:nvSpPr>
        <dsp:cNvPr id="0" name=""/>
        <dsp:cNvSpPr/>
      </dsp:nvSpPr>
      <dsp:spPr>
        <a:xfrm>
          <a:off x="4901090" y="93881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41E8-BFF0-4EA6-A4EF-5298B2FF9F90}">
      <dsp:nvSpPr>
        <dsp:cNvPr id="0" name=""/>
        <dsp:cNvSpPr/>
      </dsp:nvSpPr>
      <dsp:spPr>
        <a:xfrm>
          <a:off x="3846873" y="383109"/>
          <a:ext cx="1099936" cy="17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60"/>
              </a:lnTo>
              <a:lnTo>
                <a:pt x="1099936" y="118960"/>
              </a:lnTo>
              <a:lnTo>
                <a:pt x="1099936" y="174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E1317-B2A8-4111-B7CA-9841030D2520}">
      <dsp:nvSpPr>
        <dsp:cNvPr id="0" name=""/>
        <dsp:cNvSpPr/>
      </dsp:nvSpPr>
      <dsp:spPr>
        <a:xfrm>
          <a:off x="3112525" y="4828750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2B2CC-61F3-43C6-84F9-D9015670CAC2}">
      <dsp:nvSpPr>
        <dsp:cNvPr id="0" name=""/>
        <dsp:cNvSpPr/>
      </dsp:nvSpPr>
      <dsp:spPr>
        <a:xfrm>
          <a:off x="3112525" y="4273045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534A5-7DDA-44C1-BDBD-515C3CAFB84E}">
      <dsp:nvSpPr>
        <dsp:cNvPr id="0" name=""/>
        <dsp:cNvSpPr/>
      </dsp:nvSpPr>
      <dsp:spPr>
        <a:xfrm>
          <a:off x="3112525" y="3717340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0B6CB-0ECC-4789-9353-D9EC428B7679}">
      <dsp:nvSpPr>
        <dsp:cNvPr id="0" name=""/>
        <dsp:cNvSpPr/>
      </dsp:nvSpPr>
      <dsp:spPr>
        <a:xfrm>
          <a:off x="3112525" y="316163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6B86-7B79-4514-A1F4-1F9BED7BA961}">
      <dsp:nvSpPr>
        <dsp:cNvPr id="0" name=""/>
        <dsp:cNvSpPr/>
      </dsp:nvSpPr>
      <dsp:spPr>
        <a:xfrm>
          <a:off x="3112525" y="2605929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C6351-3E2B-4394-9D90-391C9942AD97}">
      <dsp:nvSpPr>
        <dsp:cNvPr id="0" name=""/>
        <dsp:cNvSpPr/>
      </dsp:nvSpPr>
      <dsp:spPr>
        <a:xfrm>
          <a:off x="3112525" y="205022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4D7AB-38E7-4214-B27A-36F5768202FB}">
      <dsp:nvSpPr>
        <dsp:cNvPr id="0" name=""/>
        <dsp:cNvSpPr/>
      </dsp:nvSpPr>
      <dsp:spPr>
        <a:xfrm>
          <a:off x="3112525" y="1494519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7F9B8-144E-4308-AF6A-953EF1FB34E6}">
      <dsp:nvSpPr>
        <dsp:cNvPr id="0" name=""/>
        <dsp:cNvSpPr/>
      </dsp:nvSpPr>
      <dsp:spPr>
        <a:xfrm>
          <a:off x="3112525" y="938814"/>
          <a:ext cx="91440" cy="174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93D68-2C3A-4F5E-BAD7-36DE87886870}">
      <dsp:nvSpPr>
        <dsp:cNvPr id="0" name=""/>
        <dsp:cNvSpPr/>
      </dsp:nvSpPr>
      <dsp:spPr>
        <a:xfrm>
          <a:off x="3158245" y="383109"/>
          <a:ext cx="688628" cy="174564"/>
        </a:xfrm>
        <a:custGeom>
          <a:avLst/>
          <a:gdLst/>
          <a:ahLst/>
          <a:cxnLst/>
          <a:rect l="0" t="0" r="0" b="0"/>
          <a:pathLst>
            <a:path>
              <a:moveTo>
                <a:pt x="688628" y="0"/>
              </a:moveTo>
              <a:lnTo>
                <a:pt x="688628" y="118960"/>
              </a:lnTo>
              <a:lnTo>
                <a:pt x="0" y="118960"/>
              </a:lnTo>
              <a:lnTo>
                <a:pt x="0" y="174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557-8FC6-4C3F-A287-2E2469F062BF}">
      <dsp:nvSpPr>
        <dsp:cNvPr id="0" name=""/>
        <dsp:cNvSpPr/>
      </dsp:nvSpPr>
      <dsp:spPr>
        <a:xfrm>
          <a:off x="2127896" y="1969"/>
          <a:ext cx="343795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4C50-132E-47F9-9426-09E5417D4C27}">
      <dsp:nvSpPr>
        <dsp:cNvPr id="0" name=""/>
        <dsp:cNvSpPr/>
      </dsp:nvSpPr>
      <dsp:spPr>
        <a:xfrm>
          <a:off x="2194587" y="65325"/>
          <a:ext cx="3437954" cy="3811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Peningkatan</a:t>
          </a:r>
          <a:r>
            <a: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Penataan</a:t>
          </a:r>
          <a:r>
            <a: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Pertanahan</a:t>
          </a:r>
          <a:r>
            <a: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&amp; Tata</a:t>
          </a:r>
          <a:r>
            <a:rPr kumimoji="0" lang="en-US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 </a:t>
          </a:r>
          <a:r>
            <a:rPr kumimoji="0" lang="en-US" sz="1400" b="1" i="0" u="none" strike="noStrike" kern="1200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Bangunan</a:t>
          </a:r>
          <a:endParaRPr lang="en-US" sz="1400" kern="1200" dirty="0"/>
        </a:p>
      </dsp:txBody>
      <dsp:txXfrm>
        <a:off x="2205750" y="76488"/>
        <a:ext cx="3415628" cy="358814"/>
      </dsp:txXfrm>
    </dsp:sp>
    <dsp:sp modelId="{C0B5FC2A-2638-44FB-BECD-467636FACAB5}">
      <dsp:nvSpPr>
        <dsp:cNvPr id="0" name=""/>
        <dsp:cNvSpPr/>
      </dsp:nvSpPr>
      <dsp:spPr>
        <a:xfrm>
          <a:off x="2124999" y="557674"/>
          <a:ext cx="2066490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977AE-CE92-4ACC-B18F-076B182140B8}">
      <dsp:nvSpPr>
        <dsp:cNvPr id="0" name=""/>
        <dsp:cNvSpPr/>
      </dsp:nvSpPr>
      <dsp:spPr>
        <a:xfrm>
          <a:off x="2191691" y="621030"/>
          <a:ext cx="2066490" cy="38114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/>
            <a:t>Peningkatan</a:t>
          </a:r>
          <a:r>
            <a:rPr lang="en-US" sz="700" kern="1200" dirty="0"/>
            <a:t> </a:t>
          </a:r>
          <a:r>
            <a:rPr lang="en-US" sz="700" kern="1200" dirty="0" err="1"/>
            <a:t>Pembanguan</a:t>
          </a:r>
          <a:r>
            <a:rPr lang="en-US" sz="700" kern="1200" dirty="0"/>
            <a:t> &amp; </a:t>
          </a:r>
          <a:r>
            <a:rPr lang="en-US" sz="700" kern="1200" dirty="0" err="1"/>
            <a:t>Penataan</a:t>
          </a:r>
          <a:r>
            <a:rPr lang="en-US" sz="700" kern="1200" dirty="0"/>
            <a:t> </a:t>
          </a:r>
          <a:r>
            <a:rPr lang="en-US" sz="700" kern="1200" dirty="0" err="1"/>
            <a:t>Bangunan</a:t>
          </a:r>
          <a:endParaRPr lang="en-US" sz="700" kern="1200" dirty="0"/>
        </a:p>
      </dsp:txBody>
      <dsp:txXfrm>
        <a:off x="2202854" y="632193"/>
        <a:ext cx="2044164" cy="358814"/>
      </dsp:txXfrm>
    </dsp:sp>
    <dsp:sp modelId="{891AED00-DF02-4F2F-86C8-99BA588F3452}">
      <dsp:nvSpPr>
        <dsp:cNvPr id="0" name=""/>
        <dsp:cNvSpPr/>
      </dsp:nvSpPr>
      <dsp:spPr>
        <a:xfrm>
          <a:off x="2124999" y="1113379"/>
          <a:ext cx="2066490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3DD-FD51-4DFE-BC84-A552502EDE3E}">
      <dsp:nvSpPr>
        <dsp:cNvPr id="0" name=""/>
        <dsp:cNvSpPr/>
      </dsp:nvSpPr>
      <dsp:spPr>
        <a:xfrm>
          <a:off x="2191691" y="1176735"/>
          <a:ext cx="2066490" cy="38114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/>
            <a:t>Menyiapkan</a:t>
          </a:r>
          <a:r>
            <a:rPr lang="en-US" sz="700" kern="1200" dirty="0"/>
            <a:t> Program </a:t>
          </a:r>
          <a:r>
            <a:rPr lang="en-US" sz="700" kern="1200" dirty="0" err="1"/>
            <a:t>Penataan</a:t>
          </a:r>
          <a:r>
            <a:rPr lang="en-US" sz="700" kern="1200" dirty="0"/>
            <a:t> </a:t>
          </a:r>
          <a:r>
            <a:rPr lang="en-US" sz="700" kern="1200" dirty="0" err="1"/>
            <a:t>bangunan</a:t>
          </a:r>
          <a:r>
            <a:rPr lang="en-US" sz="700" kern="1200" dirty="0"/>
            <a:t> </a:t>
          </a:r>
          <a:r>
            <a:rPr lang="en-US" sz="700" kern="1200" dirty="0" err="1"/>
            <a:t>gedung</a:t>
          </a:r>
          <a:r>
            <a:rPr lang="en-US" sz="700" kern="1200" dirty="0"/>
            <a:t> negara/</a:t>
          </a:r>
          <a:r>
            <a:rPr lang="en-US" sz="700" kern="1200" dirty="0" err="1"/>
            <a:t>daerah</a:t>
          </a:r>
          <a:endParaRPr lang="en-US" sz="700" kern="1200" dirty="0"/>
        </a:p>
      </dsp:txBody>
      <dsp:txXfrm>
        <a:off x="2202854" y="1187898"/>
        <a:ext cx="2044164" cy="358814"/>
      </dsp:txXfrm>
    </dsp:sp>
    <dsp:sp modelId="{8D43445E-852C-4925-8254-9784BDD78B07}">
      <dsp:nvSpPr>
        <dsp:cNvPr id="0" name=""/>
        <dsp:cNvSpPr/>
      </dsp:nvSpPr>
      <dsp:spPr>
        <a:xfrm>
          <a:off x="2124999" y="1669084"/>
          <a:ext cx="2066490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4CC21-12FA-4710-96FE-DEFE10F248AD}">
      <dsp:nvSpPr>
        <dsp:cNvPr id="0" name=""/>
        <dsp:cNvSpPr/>
      </dsp:nvSpPr>
      <dsp:spPr>
        <a:xfrm>
          <a:off x="2191691" y="1732440"/>
          <a:ext cx="2066490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/>
            <a:t>Melaksanakan</a:t>
          </a:r>
          <a:r>
            <a:rPr lang="en-US" sz="700" kern="1200" dirty="0"/>
            <a:t> </a:t>
          </a:r>
          <a:r>
            <a:rPr lang="en-US" sz="700" kern="1200" dirty="0" err="1"/>
            <a:t>perencanaan</a:t>
          </a:r>
          <a:r>
            <a:rPr lang="en-US" sz="700" kern="1200" dirty="0"/>
            <a:t>, </a:t>
          </a:r>
          <a:r>
            <a:rPr lang="en-US" sz="700" kern="1200" dirty="0" err="1"/>
            <a:t>pembangunan</a:t>
          </a:r>
          <a:r>
            <a:rPr lang="en-US" sz="700" kern="1200" dirty="0"/>
            <a:t>, </a:t>
          </a:r>
          <a:r>
            <a:rPr lang="en-US" sz="700" kern="1200" dirty="0" err="1"/>
            <a:t>pemanfaatan</a:t>
          </a:r>
          <a:r>
            <a:rPr lang="en-US" sz="700" kern="1200" dirty="0"/>
            <a:t>, </a:t>
          </a:r>
          <a:r>
            <a:rPr lang="en-US" sz="700" kern="1200" dirty="0" err="1"/>
            <a:t>bantuan</a:t>
          </a:r>
          <a:r>
            <a:rPr lang="en-US" sz="700" kern="1200" dirty="0"/>
            <a:t> dan </a:t>
          </a:r>
          <a:r>
            <a:rPr lang="en-US" sz="700" kern="1200" dirty="0" err="1"/>
            <a:t>bimbingan</a:t>
          </a:r>
          <a:r>
            <a:rPr lang="en-US" sz="700" kern="1200" dirty="0"/>
            <a:t> </a:t>
          </a:r>
          <a:r>
            <a:rPr lang="en-US" sz="700" kern="1200" dirty="0" err="1"/>
            <a:t>teknis</a:t>
          </a:r>
          <a:r>
            <a:rPr lang="en-US" sz="700" kern="1200" dirty="0"/>
            <a:t> </a:t>
          </a:r>
          <a:r>
            <a:rPr lang="en-US" sz="700" kern="1200" dirty="0" err="1"/>
            <a:t>perencanaan</a:t>
          </a:r>
          <a:r>
            <a:rPr lang="en-US" sz="700" kern="1200" dirty="0"/>
            <a:t> </a:t>
          </a:r>
        </a:p>
      </dsp:txBody>
      <dsp:txXfrm>
        <a:off x="2202854" y="1743603"/>
        <a:ext cx="2044164" cy="358814"/>
      </dsp:txXfrm>
    </dsp:sp>
    <dsp:sp modelId="{CF717492-D2D3-447B-953E-9A8641866526}">
      <dsp:nvSpPr>
        <dsp:cNvPr id="0" name=""/>
        <dsp:cNvSpPr/>
      </dsp:nvSpPr>
      <dsp:spPr>
        <a:xfrm>
          <a:off x="2157747" y="2224789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76AAB-05E0-40FF-AD57-497257AF20FE}">
      <dsp:nvSpPr>
        <dsp:cNvPr id="0" name=""/>
        <dsp:cNvSpPr/>
      </dsp:nvSpPr>
      <dsp:spPr>
        <a:xfrm>
          <a:off x="2224439" y="2288146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melakukan</a:t>
          </a:r>
          <a:r>
            <a:rPr lang="en-US" sz="800" kern="1200" dirty="0"/>
            <a:t> </a:t>
          </a:r>
          <a:r>
            <a:rPr lang="en-US" sz="800" kern="1200" dirty="0" err="1"/>
            <a:t>pemeriksaan</a:t>
          </a:r>
          <a:r>
            <a:rPr lang="en-US" sz="800" kern="1200" dirty="0"/>
            <a:t> dan </a:t>
          </a:r>
          <a:r>
            <a:rPr lang="en-US" sz="800" kern="1200" dirty="0" err="1"/>
            <a:t>menyiapkan</a:t>
          </a:r>
          <a:r>
            <a:rPr lang="en-US" sz="800" kern="1200" dirty="0"/>
            <a:t> </a:t>
          </a:r>
          <a:r>
            <a:rPr lang="en-US" sz="800" kern="1200" dirty="0" err="1"/>
            <a:t>rekomendasi</a:t>
          </a:r>
          <a:r>
            <a:rPr lang="en-US" sz="800" kern="1200" dirty="0"/>
            <a:t> </a:t>
          </a:r>
          <a:r>
            <a:rPr lang="en-US" sz="800" kern="1200" dirty="0" err="1"/>
            <a:t>pengesahan</a:t>
          </a:r>
          <a:r>
            <a:rPr lang="en-US" sz="800" kern="1200" dirty="0"/>
            <a:t> </a:t>
          </a:r>
          <a:r>
            <a:rPr lang="en-US" sz="800" kern="1200" dirty="0" err="1"/>
            <a:t>perencanaan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negara/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2299309"/>
        <a:ext cx="1978668" cy="358814"/>
      </dsp:txXfrm>
    </dsp:sp>
    <dsp:sp modelId="{842E00C5-1C9D-466D-866E-50F0B3DDC406}">
      <dsp:nvSpPr>
        <dsp:cNvPr id="0" name=""/>
        <dsp:cNvSpPr/>
      </dsp:nvSpPr>
      <dsp:spPr>
        <a:xfrm>
          <a:off x="2157747" y="2780494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276C-D747-4B02-8E59-2B480DB71688}">
      <dsp:nvSpPr>
        <dsp:cNvPr id="0" name=""/>
        <dsp:cNvSpPr/>
      </dsp:nvSpPr>
      <dsp:spPr>
        <a:xfrm>
          <a:off x="2224439" y="2843851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melaksanakan</a:t>
          </a:r>
          <a:r>
            <a:rPr lang="en-US" sz="800" kern="1200" dirty="0"/>
            <a:t> </a:t>
          </a:r>
          <a:r>
            <a:rPr lang="en-US" sz="800" kern="1200" dirty="0" err="1"/>
            <a:t>pendataan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2855014"/>
        <a:ext cx="1978668" cy="358814"/>
      </dsp:txXfrm>
    </dsp:sp>
    <dsp:sp modelId="{1AA2C7C1-CE62-4373-A909-D46173BC0958}">
      <dsp:nvSpPr>
        <dsp:cNvPr id="0" name=""/>
        <dsp:cNvSpPr/>
      </dsp:nvSpPr>
      <dsp:spPr>
        <a:xfrm>
          <a:off x="2157747" y="3336199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C96D3-A080-4A10-98B6-03A917E0112D}">
      <dsp:nvSpPr>
        <dsp:cNvPr id="0" name=""/>
        <dsp:cNvSpPr/>
      </dsp:nvSpPr>
      <dsp:spPr>
        <a:xfrm>
          <a:off x="2224439" y="3399556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Pengaturan</a:t>
          </a:r>
          <a:r>
            <a:rPr lang="en-US" sz="800" kern="1200" dirty="0"/>
            <a:t> </a:t>
          </a:r>
          <a:r>
            <a:rPr lang="en-US" sz="800" kern="1200" dirty="0" err="1"/>
            <a:t>pemanfaatan</a:t>
          </a:r>
          <a:r>
            <a:rPr lang="en-US" sz="800" kern="1200" dirty="0"/>
            <a:t> </a:t>
          </a:r>
          <a:r>
            <a:rPr lang="en-US" sz="800" kern="1200" dirty="0" err="1"/>
            <a:t>bangunan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3410719"/>
        <a:ext cx="1978668" cy="358814"/>
      </dsp:txXfrm>
    </dsp:sp>
    <dsp:sp modelId="{BE74BE81-B926-47C9-B590-EB84CBB2E3D7}">
      <dsp:nvSpPr>
        <dsp:cNvPr id="0" name=""/>
        <dsp:cNvSpPr/>
      </dsp:nvSpPr>
      <dsp:spPr>
        <a:xfrm>
          <a:off x="2157747" y="3891904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0C05-4A53-474D-9857-F0B8F0E246CD}">
      <dsp:nvSpPr>
        <dsp:cNvPr id="0" name=""/>
        <dsp:cNvSpPr/>
      </dsp:nvSpPr>
      <dsp:spPr>
        <a:xfrm>
          <a:off x="2224439" y="3955261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pengawasan</a:t>
          </a:r>
          <a:r>
            <a:rPr lang="en-US" sz="800" kern="1200" dirty="0"/>
            <a:t> dan </a:t>
          </a:r>
          <a:r>
            <a:rPr lang="en-US" sz="800" kern="1200" dirty="0" err="1"/>
            <a:t>pengendalian</a:t>
          </a:r>
          <a:r>
            <a:rPr lang="en-US" sz="800" kern="1200" dirty="0"/>
            <a:t> </a:t>
          </a:r>
          <a:r>
            <a:rPr lang="en-US" sz="800" kern="1200" dirty="0" err="1"/>
            <a:t>pemanfaatan</a:t>
          </a:r>
          <a:r>
            <a:rPr lang="en-US" sz="800" kern="1200" dirty="0"/>
            <a:t> dan </a:t>
          </a:r>
          <a:r>
            <a:rPr lang="en-US" sz="800" kern="1200" dirty="0" err="1"/>
            <a:t>pembangunan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3966424"/>
        <a:ext cx="1978668" cy="358814"/>
      </dsp:txXfrm>
    </dsp:sp>
    <dsp:sp modelId="{E29307D3-5480-4717-BEF9-27431203EF1C}">
      <dsp:nvSpPr>
        <dsp:cNvPr id="0" name=""/>
        <dsp:cNvSpPr/>
      </dsp:nvSpPr>
      <dsp:spPr>
        <a:xfrm>
          <a:off x="2157747" y="4447609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F054-C450-4A31-96B3-41802A801A8F}">
      <dsp:nvSpPr>
        <dsp:cNvPr id="0" name=""/>
        <dsp:cNvSpPr/>
      </dsp:nvSpPr>
      <dsp:spPr>
        <a:xfrm>
          <a:off x="2224439" y="4510966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Menafsir</a:t>
          </a:r>
          <a:r>
            <a:rPr lang="en-US" sz="800" kern="1200" dirty="0"/>
            <a:t> dan </a:t>
          </a:r>
          <a:r>
            <a:rPr lang="en-US" sz="800" kern="1200" dirty="0" err="1"/>
            <a:t>menilai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4522129"/>
        <a:ext cx="1978668" cy="358814"/>
      </dsp:txXfrm>
    </dsp:sp>
    <dsp:sp modelId="{5E1B141A-178E-4EDA-92E2-9EF294875257}">
      <dsp:nvSpPr>
        <dsp:cNvPr id="0" name=""/>
        <dsp:cNvSpPr/>
      </dsp:nvSpPr>
      <dsp:spPr>
        <a:xfrm>
          <a:off x="2157747" y="5003314"/>
          <a:ext cx="200099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9075E-F817-415C-95EF-819AE7AA5F36}">
      <dsp:nvSpPr>
        <dsp:cNvPr id="0" name=""/>
        <dsp:cNvSpPr/>
      </dsp:nvSpPr>
      <dsp:spPr>
        <a:xfrm>
          <a:off x="2224439" y="5066671"/>
          <a:ext cx="2000994" cy="38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membuat</a:t>
          </a:r>
          <a:r>
            <a:rPr lang="en-US" sz="800" kern="1200" dirty="0"/>
            <a:t> </a:t>
          </a:r>
          <a:r>
            <a:rPr lang="en-US" sz="800" kern="1200" dirty="0" err="1"/>
            <a:t>pertimbangan</a:t>
          </a:r>
          <a:r>
            <a:rPr lang="en-US" sz="800" kern="1200" dirty="0"/>
            <a:t> </a:t>
          </a:r>
          <a:r>
            <a:rPr lang="en-US" sz="800" kern="1200" dirty="0" err="1"/>
            <a:t>teknis</a:t>
          </a:r>
          <a:r>
            <a:rPr lang="en-US" sz="800" kern="1200" dirty="0"/>
            <a:t> </a:t>
          </a:r>
          <a:r>
            <a:rPr lang="en-US" sz="800" kern="1200" dirty="0" err="1"/>
            <a:t>penghapusan</a:t>
          </a:r>
          <a:r>
            <a:rPr lang="en-US" sz="800" kern="1200" dirty="0"/>
            <a:t> </a:t>
          </a:r>
          <a:r>
            <a:rPr lang="en-US" sz="800" kern="1200" dirty="0" err="1"/>
            <a:t>bangunan</a:t>
          </a:r>
          <a:r>
            <a:rPr lang="en-US" sz="800" kern="1200" dirty="0"/>
            <a:t> </a:t>
          </a:r>
          <a:r>
            <a:rPr lang="en-US" sz="800" kern="1200" dirty="0" err="1"/>
            <a:t>gedung</a:t>
          </a:r>
          <a:r>
            <a:rPr lang="en-US" sz="800" kern="1200" dirty="0"/>
            <a:t> negara/</a:t>
          </a:r>
          <a:r>
            <a:rPr lang="en-US" sz="800" kern="1200" dirty="0" err="1"/>
            <a:t>daerah</a:t>
          </a:r>
          <a:endParaRPr lang="en-US" sz="800" kern="1200" dirty="0"/>
        </a:p>
      </dsp:txBody>
      <dsp:txXfrm>
        <a:off x="2235602" y="5077834"/>
        <a:ext cx="1978668" cy="358814"/>
      </dsp:txXfrm>
    </dsp:sp>
    <dsp:sp modelId="{331FD49B-71F2-4558-96BE-E3E2B4EDDC75}">
      <dsp:nvSpPr>
        <dsp:cNvPr id="0" name=""/>
        <dsp:cNvSpPr/>
      </dsp:nvSpPr>
      <dsp:spPr>
        <a:xfrm>
          <a:off x="4324872" y="557674"/>
          <a:ext cx="1243874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FE678-347B-4D88-9BCA-FB8CAA58B437}">
      <dsp:nvSpPr>
        <dsp:cNvPr id="0" name=""/>
        <dsp:cNvSpPr/>
      </dsp:nvSpPr>
      <dsp:spPr>
        <a:xfrm>
          <a:off x="4391564" y="621030"/>
          <a:ext cx="1243874" cy="38114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/>
            <a:t>Peningkatan</a:t>
          </a:r>
          <a:r>
            <a:rPr lang="en-US" sz="700" kern="1200" dirty="0"/>
            <a:t> </a:t>
          </a:r>
          <a:r>
            <a:rPr lang="en-US" sz="700" kern="1200" dirty="0" err="1"/>
            <a:t>Pengelolaan</a:t>
          </a:r>
          <a:r>
            <a:rPr lang="en-US" sz="700" kern="1200" dirty="0"/>
            <a:t> </a:t>
          </a:r>
          <a:r>
            <a:rPr lang="en-US" sz="700" kern="1200" dirty="0" err="1"/>
            <a:t>Pertanahan</a:t>
          </a:r>
          <a:endParaRPr lang="en-US" sz="700" kern="1200" dirty="0"/>
        </a:p>
      </dsp:txBody>
      <dsp:txXfrm>
        <a:off x="4402727" y="632193"/>
        <a:ext cx="1221548" cy="358814"/>
      </dsp:txXfrm>
    </dsp:sp>
    <dsp:sp modelId="{02E3ED89-476A-4FAA-9EB5-B48638CFEB1A}">
      <dsp:nvSpPr>
        <dsp:cNvPr id="0" name=""/>
        <dsp:cNvSpPr/>
      </dsp:nvSpPr>
      <dsp:spPr>
        <a:xfrm>
          <a:off x="4378358" y="1113379"/>
          <a:ext cx="1136903" cy="38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2B645-C446-4135-90FC-0CA2BAC5284C}">
      <dsp:nvSpPr>
        <dsp:cNvPr id="0" name=""/>
        <dsp:cNvSpPr/>
      </dsp:nvSpPr>
      <dsp:spPr>
        <a:xfrm>
          <a:off x="4445049" y="1176735"/>
          <a:ext cx="1136903" cy="38114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/>
            <a:t>Fasilitasi</a:t>
          </a:r>
          <a:r>
            <a:rPr lang="en-US" sz="700" kern="1200" dirty="0"/>
            <a:t> </a:t>
          </a:r>
          <a:r>
            <a:rPr lang="en-US" sz="700" kern="1200" dirty="0" err="1"/>
            <a:t>Penyelesaian</a:t>
          </a:r>
          <a:r>
            <a:rPr lang="en-US" sz="700" kern="1200" dirty="0"/>
            <a:t> </a:t>
          </a:r>
          <a:r>
            <a:rPr lang="en-US" sz="700" kern="1200" dirty="0" err="1"/>
            <a:t>sengketa</a:t>
          </a:r>
          <a:r>
            <a:rPr lang="en-US" sz="700" kern="1200" dirty="0"/>
            <a:t> </a:t>
          </a:r>
          <a:r>
            <a:rPr lang="en-US" sz="700" kern="1200" dirty="0" err="1"/>
            <a:t>tanah</a:t>
          </a:r>
          <a:endParaRPr lang="en-US" sz="700" kern="1200" dirty="0"/>
        </a:p>
      </dsp:txBody>
      <dsp:txXfrm>
        <a:off x="4456212" y="1187898"/>
        <a:ext cx="1114577" cy="358814"/>
      </dsp:txXfrm>
    </dsp:sp>
    <dsp:sp modelId="{C2E503FF-B4CC-4BE1-AD54-69B71E1522BF}">
      <dsp:nvSpPr>
        <dsp:cNvPr id="0" name=""/>
        <dsp:cNvSpPr/>
      </dsp:nvSpPr>
      <dsp:spPr>
        <a:xfrm>
          <a:off x="4350649" y="1669084"/>
          <a:ext cx="1192321" cy="63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B4AB9-D2E2-4A3D-87B5-0F829ACAB058}">
      <dsp:nvSpPr>
        <dsp:cNvPr id="0" name=""/>
        <dsp:cNvSpPr/>
      </dsp:nvSpPr>
      <dsp:spPr>
        <a:xfrm>
          <a:off x="4417340" y="1732440"/>
          <a:ext cx="1192321" cy="6374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+mn-lt"/>
            </a:rPr>
            <a:t>Inventarisir</a:t>
          </a:r>
          <a:r>
            <a:rPr lang="en-US" sz="800" kern="1200" dirty="0" smtClean="0">
              <a:latin typeface="+mn-lt"/>
            </a:rPr>
            <a:t> </a:t>
          </a:r>
          <a:r>
            <a:rPr lang="en-US" sz="800" kern="1200" dirty="0" err="1" smtClean="0">
              <a:latin typeface="+mn-lt"/>
            </a:rPr>
            <a:t>pengajuan</a:t>
          </a:r>
          <a:r>
            <a:rPr lang="en-US" sz="800" kern="1200" dirty="0" smtClean="0">
              <a:latin typeface="+mn-lt"/>
            </a:rPr>
            <a:t> </a:t>
          </a:r>
          <a:r>
            <a:rPr lang="en-US" sz="800" kern="1200" dirty="0" err="1" smtClean="0">
              <a:latin typeface="+mn-lt"/>
            </a:rPr>
            <a:t>sengketa</a:t>
          </a:r>
          <a:r>
            <a:rPr lang="en-US" sz="800" kern="1200" dirty="0" smtClean="0">
              <a:latin typeface="+mn-lt"/>
            </a:rPr>
            <a:t> </a:t>
          </a:r>
          <a:r>
            <a:rPr lang="en-US" sz="800" kern="1200" dirty="0" err="1" smtClean="0">
              <a:latin typeface="+mn-lt"/>
            </a:rPr>
            <a:t>tanah</a:t>
          </a:r>
          <a:r>
            <a:rPr lang="en-US" sz="800" kern="1200" dirty="0" smtClean="0">
              <a:latin typeface="+mn-lt"/>
            </a:rPr>
            <a:t> </a:t>
          </a:r>
          <a:r>
            <a:rPr lang="en-US" sz="800" kern="1200" dirty="0" err="1" smtClean="0">
              <a:latin typeface="+mn-lt"/>
            </a:rPr>
            <a:t>pemerintah</a:t>
          </a:r>
          <a:endParaRPr lang="en-US" sz="800" kern="1200" dirty="0">
            <a:latin typeface="+mn-lt"/>
          </a:endParaRPr>
        </a:p>
      </dsp:txBody>
      <dsp:txXfrm>
        <a:off x="4436009" y="1751109"/>
        <a:ext cx="1154983" cy="600062"/>
      </dsp:txXfrm>
    </dsp:sp>
    <dsp:sp modelId="{6A69909E-FADB-4F4E-A736-C5C4BB70456C}">
      <dsp:nvSpPr>
        <dsp:cNvPr id="0" name=""/>
        <dsp:cNvSpPr/>
      </dsp:nvSpPr>
      <dsp:spPr>
        <a:xfrm>
          <a:off x="4378358" y="2481049"/>
          <a:ext cx="1136903" cy="658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C3713-505F-489E-8D5E-26A26F2C5FF2}">
      <dsp:nvSpPr>
        <dsp:cNvPr id="0" name=""/>
        <dsp:cNvSpPr/>
      </dsp:nvSpPr>
      <dsp:spPr>
        <a:xfrm>
          <a:off x="4445049" y="2544405"/>
          <a:ext cx="1136903" cy="65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kern="1200" dirty="0"/>
            <a:t>mengumpulkan dan mengolah bahan dalam pelaksanaan rapat koordinasi masalah sengketa tanah</a:t>
          </a:r>
          <a:endParaRPr lang="en-US" sz="700" kern="1200" dirty="0"/>
        </a:p>
      </dsp:txBody>
      <dsp:txXfrm>
        <a:off x="4464349" y="2563705"/>
        <a:ext cx="1098303" cy="620365"/>
      </dsp:txXfrm>
    </dsp:sp>
    <dsp:sp modelId="{9995B2C6-F37A-4D14-93BF-25740CDE7A2C}">
      <dsp:nvSpPr>
        <dsp:cNvPr id="0" name=""/>
        <dsp:cNvSpPr/>
      </dsp:nvSpPr>
      <dsp:spPr>
        <a:xfrm>
          <a:off x="4478619" y="3314579"/>
          <a:ext cx="936381" cy="838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63649-64F8-480C-A5C1-E9E92A0C4FFF}">
      <dsp:nvSpPr>
        <dsp:cNvPr id="0" name=""/>
        <dsp:cNvSpPr/>
      </dsp:nvSpPr>
      <dsp:spPr>
        <a:xfrm>
          <a:off x="4545310" y="3377935"/>
          <a:ext cx="936381" cy="83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kern="1200" dirty="0"/>
            <a:t>mengumpulkan dan mengolah data dalam melaksanakan penyelenggaraan administrasi pertanahan</a:t>
          </a:r>
          <a:endParaRPr lang="en-US" sz="700" kern="1200" dirty="0"/>
        </a:p>
      </dsp:txBody>
      <dsp:txXfrm>
        <a:off x="4569865" y="3402490"/>
        <a:ext cx="887271" cy="789258"/>
      </dsp:txXfrm>
    </dsp:sp>
    <dsp:sp modelId="{4551B173-4CD2-4DE9-A6F7-B11212D4FC7C}">
      <dsp:nvSpPr>
        <dsp:cNvPr id="0" name=""/>
        <dsp:cNvSpPr/>
      </dsp:nvSpPr>
      <dsp:spPr>
        <a:xfrm>
          <a:off x="4497964" y="4327511"/>
          <a:ext cx="897691" cy="548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38BA8-2E4D-4EE2-A289-1935F9D63422}">
      <dsp:nvSpPr>
        <dsp:cNvPr id="0" name=""/>
        <dsp:cNvSpPr/>
      </dsp:nvSpPr>
      <dsp:spPr>
        <a:xfrm>
          <a:off x="4564656" y="4390868"/>
          <a:ext cx="897691" cy="548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Pengadaan</a:t>
          </a:r>
          <a:r>
            <a:rPr lang="en-US" sz="700" kern="1200" dirty="0" smtClean="0"/>
            <a:t> </a:t>
          </a:r>
          <a:r>
            <a:rPr lang="en-US" sz="700" kern="1200" dirty="0" err="1" smtClean="0"/>
            <a:t>tanah</a:t>
          </a:r>
          <a:r>
            <a:rPr lang="en-US" sz="700" kern="1200" dirty="0" smtClean="0"/>
            <a:t> </a:t>
          </a:r>
          <a:r>
            <a:rPr lang="en-US" sz="700" kern="1200" dirty="0" err="1" smtClean="0"/>
            <a:t>bagi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pembangunan</a:t>
          </a:r>
          <a:r>
            <a:rPr lang="en-US" sz="700" kern="1200" dirty="0" smtClean="0"/>
            <a:t> </a:t>
          </a:r>
          <a:r>
            <a:rPr lang="en-US" sz="700" kern="1200" dirty="0" err="1" smtClean="0"/>
            <a:t>untuk</a:t>
          </a:r>
          <a:r>
            <a:rPr lang="en-US" sz="700" kern="1200" dirty="0" smtClean="0"/>
            <a:t> </a:t>
          </a:r>
          <a:r>
            <a:rPr lang="en-US" sz="700" kern="1200" dirty="0" err="1" smtClean="0"/>
            <a:t>kepentingan</a:t>
          </a:r>
          <a:r>
            <a:rPr lang="en-US" sz="700" kern="1200" dirty="0" smtClean="0"/>
            <a:t> </a:t>
          </a:r>
          <a:r>
            <a:rPr lang="en-US" sz="700" kern="1200" dirty="0" err="1" smtClean="0"/>
            <a:t>umum</a:t>
          </a:r>
          <a:endParaRPr lang="en-US" sz="700" kern="1200" dirty="0"/>
        </a:p>
      </dsp:txBody>
      <dsp:txXfrm>
        <a:off x="4580712" y="4406924"/>
        <a:ext cx="865579" cy="5160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253202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SUPLIER</a:t>
          </a:r>
          <a:endParaRPr lang="en-US" sz="2000" kern="1200" dirty="0"/>
        </a:p>
      </dsp:txBody>
      <dsp:txXfrm rot="5400000">
        <a:off x="4644" y="226443"/>
        <a:ext cx="1629333" cy="679330"/>
      </dsp:txXfrm>
    </dsp:sp>
    <dsp:sp modelId="{41568725-DD45-4B2C-9A27-2C2A96DFE81F}">
      <dsp:nvSpPr>
        <dsp:cNvPr id="0" name=""/>
        <dsp:cNvSpPr/>
      </dsp:nvSpPr>
      <dsp:spPr>
        <a:xfrm rot="16200000">
          <a:off x="2004736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</a:t>
          </a:r>
          <a:endParaRPr lang="en-US" sz="2000" kern="1200" dirty="0"/>
        </a:p>
      </dsp:txBody>
      <dsp:txXfrm rot="5400000">
        <a:off x="1756178" y="226443"/>
        <a:ext cx="1629333" cy="679330"/>
      </dsp:txXfrm>
    </dsp:sp>
    <dsp:sp modelId="{5B6C21E0-57DF-47FE-A2CA-DFAB88A44FF9}">
      <dsp:nvSpPr>
        <dsp:cNvPr id="0" name=""/>
        <dsp:cNvSpPr/>
      </dsp:nvSpPr>
      <dsp:spPr>
        <a:xfrm rot="16200000">
          <a:off x="3756270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PROSES</a:t>
          </a:r>
          <a:endParaRPr lang="en-US" sz="2000" kern="1200" dirty="0"/>
        </a:p>
      </dsp:txBody>
      <dsp:txXfrm rot="5400000">
        <a:off x="3507712" y="226443"/>
        <a:ext cx="1629333" cy="679330"/>
      </dsp:txXfrm>
    </dsp:sp>
    <dsp:sp modelId="{D05214CC-ADFC-4778-AB2A-CC968584FDFE}">
      <dsp:nvSpPr>
        <dsp:cNvPr id="0" name=""/>
        <dsp:cNvSpPr/>
      </dsp:nvSpPr>
      <dsp:spPr>
        <a:xfrm rot="16200000">
          <a:off x="5507803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OUTPUT</a:t>
          </a:r>
        </a:p>
      </dsp:txBody>
      <dsp:txXfrm rot="5400000">
        <a:off x="5259245" y="226443"/>
        <a:ext cx="1629333" cy="679330"/>
      </dsp:txXfrm>
    </dsp:sp>
    <dsp:sp modelId="{BE571847-AB24-4E1F-AD3F-0686DF7AE66C}">
      <dsp:nvSpPr>
        <dsp:cNvPr id="0" name=""/>
        <dsp:cNvSpPr/>
      </dsp:nvSpPr>
      <dsp:spPr>
        <a:xfrm rot="16200000">
          <a:off x="7259337" y="-248558"/>
          <a:ext cx="1132216" cy="1629333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6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COSTUMER</a:t>
          </a:r>
        </a:p>
      </dsp:txBody>
      <dsp:txXfrm rot="5400000">
        <a:off x="7010779" y="226443"/>
        <a:ext cx="1629333" cy="6793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584-4B7D-4A22-91C5-CA51FB1F28B8}">
      <dsp:nvSpPr>
        <dsp:cNvPr id="0" name=""/>
        <dsp:cNvSpPr/>
      </dsp:nvSpPr>
      <dsp:spPr>
        <a:xfrm rot="16200000">
          <a:off x="-466792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Koordinasi</a:t>
          </a:r>
          <a:r>
            <a:rPr lang="en-US" sz="1200" b="1" kern="1200" dirty="0" smtClean="0"/>
            <a:t>/</a:t>
          </a:r>
          <a:r>
            <a:rPr lang="en-US" sz="1200" b="1" kern="1200" dirty="0" err="1" smtClean="0"/>
            <a:t>konsultasi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dgn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kementrian</a:t>
          </a:r>
          <a:r>
            <a:rPr lang="en-US" sz="1200" b="1" kern="1200" dirty="0" smtClean="0"/>
            <a:t> PUPR Prov. </a:t>
          </a:r>
          <a:r>
            <a:rPr lang="en-US" sz="1200" b="1" kern="1200" dirty="0" err="1" smtClean="0"/>
            <a:t>Jatim</a:t>
          </a:r>
          <a:endParaRPr lang="en-US" sz="1200" kern="1200" dirty="0"/>
        </a:p>
      </dsp:txBody>
      <dsp:txXfrm rot="5400000">
        <a:off x="2200" y="422062"/>
        <a:ext cx="1172332" cy="1266190"/>
      </dsp:txXfrm>
    </dsp:sp>
    <dsp:sp modelId="{41568725-DD45-4B2C-9A27-2C2A96DFE81F}">
      <dsp:nvSpPr>
        <dsp:cNvPr id="0" name=""/>
        <dsp:cNvSpPr/>
      </dsp:nvSpPr>
      <dsp:spPr>
        <a:xfrm rot="16200000">
          <a:off x="793465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Rencana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Penyusunan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Perda</a:t>
          </a:r>
          <a:r>
            <a:rPr lang="en-US" sz="1200" b="1" kern="1200" dirty="0" smtClean="0"/>
            <a:t> BG &amp; </a:t>
          </a:r>
          <a:r>
            <a:rPr lang="en-US" sz="1200" b="1" kern="1200" dirty="0" err="1" smtClean="0"/>
            <a:t>Perbup</a:t>
          </a:r>
          <a:r>
            <a:rPr lang="en-US" sz="1200" b="1" kern="1200" dirty="0" smtClean="0"/>
            <a:t> BG</a:t>
          </a:r>
          <a:endParaRPr lang="en-US" sz="1200" kern="1200" dirty="0"/>
        </a:p>
      </dsp:txBody>
      <dsp:txXfrm rot="5400000">
        <a:off x="1262457" y="422062"/>
        <a:ext cx="1172332" cy="1266190"/>
      </dsp:txXfrm>
    </dsp:sp>
    <dsp:sp modelId="{5B6C21E0-57DF-47FE-A2CA-DFAB88A44FF9}">
      <dsp:nvSpPr>
        <dsp:cNvPr id="0" name=""/>
        <dsp:cNvSpPr/>
      </dsp:nvSpPr>
      <dsp:spPr>
        <a:xfrm rot="16200000">
          <a:off x="2053722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DPA</a:t>
          </a:r>
          <a:endParaRPr lang="en-US" sz="1200" kern="1200" dirty="0"/>
        </a:p>
      </dsp:txBody>
      <dsp:txXfrm rot="5400000">
        <a:off x="2522714" y="422062"/>
        <a:ext cx="1172332" cy="1266190"/>
      </dsp:txXfrm>
    </dsp:sp>
    <dsp:sp modelId="{D05214CC-ADFC-4778-AB2A-CC968584FDFE}">
      <dsp:nvSpPr>
        <dsp:cNvPr id="0" name=""/>
        <dsp:cNvSpPr/>
      </dsp:nvSpPr>
      <dsp:spPr>
        <a:xfrm rot="16200000">
          <a:off x="3313980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Pembentukan</a:t>
          </a:r>
          <a:r>
            <a:rPr lang="en-US" sz="1200" kern="1200" dirty="0" smtClean="0"/>
            <a:t> Tim  </a:t>
          </a:r>
          <a:r>
            <a:rPr lang="en-US" sz="1200" kern="1200" dirty="0" err="1" smtClean="0"/>
            <a:t>Fasilitasi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Satker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Kementrian</a:t>
          </a:r>
          <a:r>
            <a:rPr lang="en-US" sz="1200" kern="1200" dirty="0" smtClean="0"/>
            <a:t> PUPR </a:t>
          </a:r>
          <a:r>
            <a:rPr lang="en-US" sz="1200" kern="1200" dirty="0" err="1" smtClean="0"/>
            <a:t>Provinsi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Jatim</a:t>
          </a:r>
          <a:endParaRPr lang="en-US" sz="1200" kern="1200" dirty="0" smtClean="0"/>
        </a:p>
      </dsp:txBody>
      <dsp:txXfrm rot="5400000">
        <a:off x="3782972" y="422062"/>
        <a:ext cx="1172332" cy="1266190"/>
      </dsp:txXfrm>
    </dsp:sp>
    <dsp:sp modelId="{BE571847-AB24-4E1F-AD3F-0686DF7AE66C}">
      <dsp:nvSpPr>
        <dsp:cNvPr id="0" name=""/>
        <dsp:cNvSpPr/>
      </dsp:nvSpPr>
      <dsp:spPr>
        <a:xfrm rot="16200000">
          <a:off x="4574237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Pembentukan</a:t>
          </a:r>
          <a:r>
            <a:rPr lang="en-US" sz="1200" kern="1200" dirty="0" smtClean="0"/>
            <a:t> Tim BG Daerah </a:t>
          </a:r>
          <a:r>
            <a:rPr lang="en-US" sz="1200" kern="1200" dirty="0" err="1" smtClean="0"/>
            <a:t>yg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terdiri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dari</a:t>
          </a:r>
          <a:r>
            <a:rPr lang="en-US" sz="1200" kern="1200" dirty="0" smtClean="0"/>
            <a:t> OPD </a:t>
          </a:r>
          <a:r>
            <a:rPr lang="en-US" sz="1200" kern="1200" dirty="0" err="1" smtClean="0"/>
            <a:t>Terkait</a:t>
          </a:r>
          <a:endParaRPr lang="en-US" sz="1200" kern="1200" dirty="0" smtClean="0"/>
        </a:p>
      </dsp:txBody>
      <dsp:txXfrm rot="5400000">
        <a:off x="5043229" y="422062"/>
        <a:ext cx="1172332" cy="1266190"/>
      </dsp:txXfrm>
    </dsp:sp>
    <dsp:sp modelId="{ABDFB970-F078-44B8-A3A9-FDFD5910F655}">
      <dsp:nvSpPr>
        <dsp:cNvPr id="0" name=""/>
        <dsp:cNvSpPr/>
      </dsp:nvSpPr>
      <dsp:spPr>
        <a:xfrm rot="16200000">
          <a:off x="5834495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Penyusunan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Rancangan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Perbup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Perda</a:t>
          </a:r>
          <a:r>
            <a:rPr lang="en-US" sz="1200" kern="1200" dirty="0" smtClean="0"/>
            <a:t> BG</a:t>
          </a:r>
        </a:p>
      </dsp:txBody>
      <dsp:txXfrm rot="5400000">
        <a:off x="6303487" y="422062"/>
        <a:ext cx="1172332" cy="1266190"/>
      </dsp:txXfrm>
    </dsp:sp>
    <dsp:sp modelId="{D32568DC-ED43-4D65-8390-BFED974E5845}">
      <dsp:nvSpPr>
        <dsp:cNvPr id="0" name=""/>
        <dsp:cNvSpPr/>
      </dsp:nvSpPr>
      <dsp:spPr>
        <a:xfrm rot="16200000">
          <a:off x="7094753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Evaluasi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Perda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Perbup</a:t>
          </a:r>
          <a:r>
            <a:rPr lang="en-US" sz="1200" kern="1200" dirty="0" smtClean="0"/>
            <a:t> BG</a:t>
          </a:r>
        </a:p>
      </dsp:txBody>
      <dsp:txXfrm rot="5400000">
        <a:off x="7563745" y="422062"/>
        <a:ext cx="1172332" cy="1266190"/>
      </dsp:txXfrm>
    </dsp:sp>
    <dsp:sp modelId="{990B1053-DCBB-4027-A375-D66EB1E70DEF}">
      <dsp:nvSpPr>
        <dsp:cNvPr id="0" name=""/>
        <dsp:cNvSpPr/>
      </dsp:nvSpPr>
      <dsp:spPr>
        <a:xfrm rot="16200000">
          <a:off x="8355010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Finalisasi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Perda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Perbup</a:t>
          </a:r>
          <a:r>
            <a:rPr lang="en-US" sz="1200" kern="1200" dirty="0" smtClean="0"/>
            <a:t> BG </a:t>
          </a:r>
          <a:r>
            <a:rPr lang="en-US" sz="1200" kern="1200" dirty="0" err="1" smtClean="0"/>
            <a:t>dgn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Satker</a:t>
          </a:r>
          <a:r>
            <a:rPr lang="en-US" sz="1200" kern="1200" dirty="0" smtClean="0"/>
            <a:t> PBL</a:t>
          </a:r>
        </a:p>
      </dsp:txBody>
      <dsp:txXfrm rot="5400000">
        <a:off x="8824002" y="422062"/>
        <a:ext cx="1172332" cy="1266190"/>
      </dsp:txXfrm>
    </dsp:sp>
    <dsp:sp modelId="{589683A7-5A1B-4DDB-9286-AA7622044A9D}">
      <dsp:nvSpPr>
        <dsp:cNvPr id="0" name=""/>
        <dsp:cNvSpPr/>
      </dsp:nvSpPr>
      <dsp:spPr>
        <a:xfrm rot="16200000">
          <a:off x="9615268" y="468991"/>
          <a:ext cx="2110316" cy="117233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Pengesahan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Perda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Perbup</a:t>
          </a:r>
          <a:endParaRPr lang="en-US" sz="1200" kern="1200" dirty="0" smtClean="0"/>
        </a:p>
      </dsp:txBody>
      <dsp:txXfrm rot="5400000">
        <a:off x="10084260" y="422062"/>
        <a:ext cx="1172332" cy="1266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C147D-32CA-734A-92F5-57B8867877A8}">
      <dsp:nvSpPr>
        <dsp:cNvPr id="0" name=""/>
        <dsp:cNvSpPr/>
      </dsp:nvSpPr>
      <dsp:spPr>
        <a:xfrm>
          <a:off x="2990418" y="463956"/>
          <a:ext cx="1731801" cy="17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Perencanaan</a:t>
          </a:r>
          <a:r>
            <a:rPr lang="en-US" sz="2400" kern="1200" dirty="0"/>
            <a:t> </a:t>
          </a:r>
          <a:r>
            <a:rPr lang="en-US" sz="2400" kern="1200" dirty="0" err="1"/>
            <a:t>Kinerja</a:t>
          </a:r>
          <a:endParaRPr lang="en-US" sz="2400" kern="1200" dirty="0"/>
        </a:p>
      </dsp:txBody>
      <dsp:txXfrm>
        <a:off x="2990418" y="463956"/>
        <a:ext cx="1731801" cy="1731801"/>
      </dsp:txXfrm>
    </dsp:sp>
    <dsp:sp modelId="{C482CEA5-47CE-A74E-85EA-71D9A5788C66}">
      <dsp:nvSpPr>
        <dsp:cNvPr id="0" name=""/>
        <dsp:cNvSpPr/>
      </dsp:nvSpPr>
      <dsp:spPr>
        <a:xfrm>
          <a:off x="534886" y="-109729"/>
          <a:ext cx="3598299" cy="6033910"/>
        </a:xfrm>
        <a:prstGeom prst="circularArrow">
          <a:avLst>
            <a:gd name="adj1" fmla="val 6902"/>
            <a:gd name="adj2" fmla="val 465342"/>
            <a:gd name="adj3" fmla="val 21211938"/>
            <a:gd name="adj4" fmla="val 20400234"/>
            <a:gd name="adj5" fmla="val 80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E49B7-D952-E04D-B016-EA276AB9B1F9}">
      <dsp:nvSpPr>
        <dsp:cNvPr id="0" name=""/>
        <dsp:cNvSpPr/>
      </dsp:nvSpPr>
      <dsp:spPr>
        <a:xfrm>
          <a:off x="3151412" y="2953992"/>
          <a:ext cx="1731801" cy="17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Pengukuran</a:t>
          </a:r>
          <a:r>
            <a:rPr lang="en-US" sz="2400" kern="1200" dirty="0"/>
            <a:t> </a:t>
          </a:r>
          <a:r>
            <a:rPr lang="en-US" sz="2400" kern="1200" dirty="0" err="1"/>
            <a:t>Kinerja</a:t>
          </a:r>
          <a:endParaRPr lang="en-US" sz="2400" kern="1200" dirty="0"/>
        </a:p>
      </dsp:txBody>
      <dsp:txXfrm>
        <a:off x="3151412" y="2953992"/>
        <a:ext cx="1731801" cy="1731801"/>
      </dsp:txXfrm>
    </dsp:sp>
    <dsp:sp modelId="{BD2C1979-8695-A842-8F2C-1CD484A97232}">
      <dsp:nvSpPr>
        <dsp:cNvPr id="0" name=""/>
        <dsp:cNvSpPr/>
      </dsp:nvSpPr>
      <dsp:spPr>
        <a:xfrm>
          <a:off x="-122577" y="-113816"/>
          <a:ext cx="4892848" cy="5313438"/>
        </a:xfrm>
        <a:prstGeom prst="circularArrow">
          <a:avLst>
            <a:gd name="adj1" fmla="val 6902"/>
            <a:gd name="adj2" fmla="val 465342"/>
            <a:gd name="adj3" fmla="val 5740270"/>
            <a:gd name="adj4" fmla="val 3993718"/>
            <a:gd name="adj5" fmla="val 805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5BE70-3D2F-A944-8C25-2C39A2B817F2}">
      <dsp:nvSpPr>
        <dsp:cNvPr id="0" name=""/>
        <dsp:cNvSpPr/>
      </dsp:nvSpPr>
      <dsp:spPr>
        <a:xfrm>
          <a:off x="108926" y="3181320"/>
          <a:ext cx="1731801" cy="17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Pelaporan</a:t>
          </a:r>
          <a:r>
            <a:rPr lang="en-US" sz="2400" kern="1200" dirty="0"/>
            <a:t> </a:t>
          </a:r>
          <a:r>
            <a:rPr lang="en-US" sz="2400" kern="1200" dirty="0" err="1"/>
            <a:t>Kinerja</a:t>
          </a:r>
          <a:endParaRPr lang="en-US" sz="2400" kern="1200" dirty="0"/>
        </a:p>
      </dsp:txBody>
      <dsp:txXfrm>
        <a:off x="108926" y="3181320"/>
        <a:ext cx="1731801" cy="1731801"/>
      </dsp:txXfrm>
    </dsp:sp>
    <dsp:sp modelId="{9D0E0C7B-6B45-7B4B-8715-F44A0E34183A}">
      <dsp:nvSpPr>
        <dsp:cNvPr id="0" name=""/>
        <dsp:cNvSpPr/>
      </dsp:nvSpPr>
      <dsp:spPr>
        <a:xfrm>
          <a:off x="84562" y="879436"/>
          <a:ext cx="4892848" cy="4892848"/>
        </a:xfrm>
        <a:prstGeom prst="circularArrow">
          <a:avLst>
            <a:gd name="adj1" fmla="val 6902"/>
            <a:gd name="adj2" fmla="val 465342"/>
            <a:gd name="adj3" fmla="val 11711290"/>
            <a:gd name="adj4" fmla="val 11039017"/>
            <a:gd name="adj5" fmla="val 805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0D69F-1189-5447-89FD-A71E7F834456}">
      <dsp:nvSpPr>
        <dsp:cNvPr id="0" name=""/>
        <dsp:cNvSpPr/>
      </dsp:nvSpPr>
      <dsp:spPr>
        <a:xfrm>
          <a:off x="0" y="782988"/>
          <a:ext cx="1731801" cy="17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Evaluasi</a:t>
          </a:r>
          <a:r>
            <a:rPr lang="en-US" sz="2400" kern="1200" dirty="0"/>
            <a:t> </a:t>
          </a:r>
          <a:r>
            <a:rPr lang="en-US" sz="2400" kern="1200" dirty="0" err="1"/>
            <a:t>Kinerja</a:t>
          </a:r>
          <a:endParaRPr lang="en-US" sz="2400" kern="1200" dirty="0"/>
        </a:p>
      </dsp:txBody>
      <dsp:txXfrm>
        <a:off x="0" y="782988"/>
        <a:ext cx="1731801" cy="1731801"/>
      </dsp:txXfrm>
    </dsp:sp>
    <dsp:sp modelId="{AC987698-9E66-4E42-8F30-51AB4E5B6E74}">
      <dsp:nvSpPr>
        <dsp:cNvPr id="0" name=""/>
        <dsp:cNvSpPr/>
      </dsp:nvSpPr>
      <dsp:spPr>
        <a:xfrm>
          <a:off x="94197" y="450261"/>
          <a:ext cx="4892848" cy="4892848"/>
        </a:xfrm>
        <a:prstGeom prst="circularArrow">
          <a:avLst>
            <a:gd name="adj1" fmla="val 6902"/>
            <a:gd name="adj2" fmla="val 465342"/>
            <a:gd name="adj3" fmla="val 16483773"/>
            <a:gd name="adj4" fmla="val 14827406"/>
            <a:gd name="adj5" fmla="val 805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C1EC0-5F29-4451-B053-489FAA7DFF4E}">
      <dsp:nvSpPr>
        <dsp:cNvPr id="0" name=""/>
        <dsp:cNvSpPr/>
      </dsp:nvSpPr>
      <dsp:spPr>
        <a:xfrm rot="5400000">
          <a:off x="3790173" y="-1445578"/>
          <a:ext cx="1397000" cy="46426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Menyelaraskan</a:t>
          </a:r>
          <a:r>
            <a:rPr lang="en-US" sz="1500" kern="1200" dirty="0"/>
            <a:t> </a:t>
          </a:r>
          <a:r>
            <a:rPr lang="en-US" sz="1500" kern="1200" dirty="0" err="1"/>
            <a:t>visi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misi</a:t>
          </a:r>
          <a:r>
            <a:rPr lang="en-US" sz="1500" kern="1200" dirty="0"/>
            <a:t>, </a:t>
          </a:r>
          <a:r>
            <a:rPr lang="en-US" sz="1500" kern="1200" dirty="0" err="1"/>
            <a:t>sesuai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Renstra</a:t>
          </a:r>
          <a:r>
            <a:rPr lang="en-US" sz="1500" kern="1200" dirty="0"/>
            <a:t>.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Pengelolaan</a:t>
          </a:r>
          <a:r>
            <a:rPr lang="en-US" sz="1500" kern="1200" dirty="0"/>
            <a:t> </a:t>
          </a:r>
          <a:r>
            <a:rPr lang="en-US" sz="1500" kern="1200" dirty="0" err="1"/>
            <a:t>Kinerja</a:t>
          </a:r>
          <a:r>
            <a:rPr lang="en-US" sz="1500" kern="1200" dirty="0"/>
            <a:t> </a:t>
          </a:r>
          <a:r>
            <a:rPr lang="en-US" sz="1500" kern="1200" dirty="0" err="1">
              <a:solidFill>
                <a:schemeClr val="tx1"/>
              </a:solidFill>
            </a:rPr>
            <a:t>DPRKP</a:t>
          </a:r>
          <a:r>
            <a:rPr lang="en-US" sz="1500" kern="1200" dirty="0" err="1"/>
            <a:t>selalu</a:t>
          </a:r>
          <a:r>
            <a:rPr lang="en-US" sz="1500" kern="1200" dirty="0"/>
            <a:t> </a:t>
          </a:r>
          <a:r>
            <a:rPr lang="en-US" sz="1500" kern="1200" dirty="0" err="1"/>
            <a:t>berpedoman</a:t>
          </a:r>
          <a:r>
            <a:rPr lang="en-US" sz="1500" kern="1200" dirty="0"/>
            <a:t> pada </a:t>
          </a:r>
          <a:r>
            <a:rPr lang="en-US" sz="1500" kern="1200" dirty="0" err="1"/>
            <a:t>indikator</a:t>
          </a:r>
          <a:r>
            <a:rPr lang="en-US" sz="1500" kern="1200" dirty="0"/>
            <a:t> </a:t>
          </a:r>
          <a:r>
            <a:rPr lang="en-US" sz="1500" kern="1200" dirty="0" err="1"/>
            <a:t>indikator</a:t>
          </a:r>
          <a:r>
            <a:rPr lang="en-US" sz="1500" kern="1200" dirty="0"/>
            <a:t> yang </a:t>
          </a:r>
          <a:r>
            <a:rPr lang="en-US" sz="1500" kern="1200" dirty="0" err="1"/>
            <a:t>sudah</a:t>
          </a:r>
          <a:r>
            <a:rPr lang="en-US" sz="1500" kern="1200" dirty="0"/>
            <a:t> di </a:t>
          </a:r>
          <a:r>
            <a:rPr lang="en-US" sz="1500" kern="1200" dirty="0" err="1"/>
            <a:t>tetapkan</a:t>
          </a:r>
          <a:r>
            <a:rPr lang="en-US" sz="1500" kern="1200" dirty="0"/>
            <a:t>.  </a:t>
          </a:r>
          <a:r>
            <a:rPr lang="en-US" sz="1500" kern="1200" dirty="0" err="1"/>
            <a:t>Pengelolaan</a:t>
          </a:r>
          <a:r>
            <a:rPr lang="en-US" sz="1500" kern="1200" dirty="0"/>
            <a:t> </a:t>
          </a:r>
          <a:r>
            <a:rPr lang="en-US" sz="1500" kern="1200" dirty="0" err="1"/>
            <a:t>Kinerja</a:t>
          </a:r>
          <a:r>
            <a:rPr lang="en-US" sz="1500" kern="1200" dirty="0"/>
            <a:t> </a:t>
          </a:r>
          <a:r>
            <a:rPr lang="en-US" sz="1500" kern="1200" dirty="0" err="1"/>
            <a:t>juga</a:t>
          </a:r>
          <a:r>
            <a:rPr lang="en-US" sz="1500" kern="1200" dirty="0"/>
            <a:t> </a:t>
          </a:r>
          <a:r>
            <a:rPr lang="en-US" sz="1500" kern="1200" dirty="0" err="1"/>
            <a:t>menyentuh</a:t>
          </a:r>
          <a:r>
            <a:rPr lang="en-US" sz="1500" kern="1200" dirty="0"/>
            <a:t> </a:t>
          </a:r>
          <a:r>
            <a:rPr lang="en-US" sz="1500" kern="1200" dirty="0" err="1"/>
            <a:t>aspek</a:t>
          </a:r>
          <a:r>
            <a:rPr lang="en-US" sz="1500" kern="1200" dirty="0"/>
            <a:t> </a:t>
          </a:r>
          <a:r>
            <a:rPr lang="en-US" sz="1500" kern="1200" dirty="0" err="1"/>
            <a:t>kepatuhan</a:t>
          </a:r>
          <a:r>
            <a:rPr lang="en-US" sz="1500" kern="1200" dirty="0"/>
            <a:t> Internal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Pengelolaan</a:t>
          </a:r>
          <a:r>
            <a:rPr lang="en-US" sz="1500" kern="1200" dirty="0"/>
            <a:t> </a:t>
          </a:r>
          <a:r>
            <a:rPr lang="en-US" sz="1500" kern="1200" dirty="0" err="1"/>
            <a:t>Resiko</a:t>
          </a:r>
          <a:r>
            <a:rPr lang="en-US" sz="1500" kern="1200" dirty="0"/>
            <a:t> (SPIP)</a:t>
          </a:r>
          <a:endParaRPr lang="id-ID" sz="1500" kern="1200" dirty="0"/>
        </a:p>
      </dsp:txBody>
      <dsp:txXfrm rot="-5400000">
        <a:off x="2167324" y="245467"/>
        <a:ext cx="4574502" cy="1260608"/>
      </dsp:txXfrm>
    </dsp:sp>
    <dsp:sp modelId="{7E29EB5D-042D-40DE-A5B0-AB4A9466C68F}">
      <dsp:nvSpPr>
        <dsp:cNvPr id="0" name=""/>
        <dsp:cNvSpPr/>
      </dsp:nvSpPr>
      <dsp:spPr>
        <a:xfrm>
          <a:off x="492848" y="2645"/>
          <a:ext cx="1723131" cy="1746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Pengelolaan</a:t>
          </a:r>
          <a:r>
            <a:rPr lang="en-US" sz="2100" b="1" kern="1200" dirty="0"/>
            <a:t> </a:t>
          </a:r>
          <a:r>
            <a:rPr lang="en-US" sz="2100" b="1" kern="1200" dirty="0" err="1"/>
            <a:t>Kinerja</a:t>
          </a:r>
          <a:endParaRPr lang="id-ID" sz="2100" kern="1200" dirty="0"/>
        </a:p>
      </dsp:txBody>
      <dsp:txXfrm>
        <a:off x="576964" y="86761"/>
        <a:ext cx="1554899" cy="1578018"/>
      </dsp:txXfrm>
    </dsp:sp>
    <dsp:sp modelId="{9B6B99BD-14D3-42A6-B711-BBD1C7D73371}">
      <dsp:nvSpPr>
        <dsp:cNvPr id="0" name=""/>
        <dsp:cNvSpPr/>
      </dsp:nvSpPr>
      <dsp:spPr>
        <a:xfrm rot="5400000">
          <a:off x="3790173" y="387984"/>
          <a:ext cx="1397000" cy="46426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Mengevaluasi</a:t>
          </a:r>
          <a:r>
            <a:rPr lang="en-US" sz="1800" kern="1200" dirty="0"/>
            <a:t> </a:t>
          </a:r>
          <a:r>
            <a:rPr lang="en-US" sz="1800" kern="1200" dirty="0" err="1"/>
            <a:t>kepatuhan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</a:t>
          </a:r>
          <a:r>
            <a:rPr lang="en-US" sz="1800" kern="1200" dirty="0" err="1"/>
            <a:t>peraturan</a:t>
          </a:r>
          <a:r>
            <a:rPr lang="en-US" sz="1800" kern="1200" dirty="0"/>
            <a:t> </a:t>
          </a:r>
          <a:r>
            <a:rPr lang="en-US" sz="1800" kern="1200" dirty="0" err="1"/>
            <a:t>perundangan</a:t>
          </a:r>
          <a:r>
            <a:rPr lang="en-US" sz="1800" kern="1200" dirty="0"/>
            <a:t> yang </a:t>
          </a:r>
          <a:r>
            <a:rPr lang="en-US" sz="1800" kern="1200" dirty="0" err="1"/>
            <a:t>sesuai</a:t>
          </a:r>
          <a:r>
            <a:rPr lang="en-US" sz="1800" kern="1200" dirty="0"/>
            <a:t> </a:t>
          </a:r>
          <a:r>
            <a:rPr lang="en-US" sz="1800" kern="1200" dirty="0" err="1"/>
            <a:t>Tupoksi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SOP</a:t>
          </a:r>
          <a:endParaRPr lang="id-ID" sz="1800" kern="1200" dirty="0"/>
        </a:p>
      </dsp:txBody>
      <dsp:txXfrm rot="-5400000">
        <a:off x="2167324" y="2079029"/>
        <a:ext cx="4574502" cy="1260608"/>
      </dsp:txXfrm>
    </dsp:sp>
    <dsp:sp modelId="{549AC032-185D-4ACC-81A4-209D091DB7E4}">
      <dsp:nvSpPr>
        <dsp:cNvPr id="0" name=""/>
        <dsp:cNvSpPr/>
      </dsp:nvSpPr>
      <dsp:spPr>
        <a:xfrm>
          <a:off x="492848" y="1836208"/>
          <a:ext cx="1723131" cy="1746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Kepatuhan</a:t>
          </a:r>
          <a:r>
            <a:rPr lang="en-US" sz="2100" b="1" kern="1200" dirty="0"/>
            <a:t> Internal</a:t>
          </a:r>
          <a:endParaRPr lang="id-ID" sz="2100" kern="1200" dirty="0"/>
        </a:p>
      </dsp:txBody>
      <dsp:txXfrm>
        <a:off x="576964" y="1920324"/>
        <a:ext cx="1554899" cy="1578018"/>
      </dsp:txXfrm>
    </dsp:sp>
    <dsp:sp modelId="{A0C527DD-0D01-400D-BCB6-55DA9F18626D}">
      <dsp:nvSpPr>
        <dsp:cNvPr id="0" name=""/>
        <dsp:cNvSpPr/>
      </dsp:nvSpPr>
      <dsp:spPr>
        <a:xfrm rot="5400000">
          <a:off x="3790173" y="2221547"/>
          <a:ext cx="1397000" cy="464269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memaksimal</a:t>
          </a:r>
          <a:r>
            <a:rPr lang="en-US" sz="1800" kern="1200" dirty="0"/>
            <a:t> </a:t>
          </a:r>
          <a:r>
            <a:rPr lang="en-US" sz="1800" kern="1200" dirty="0" err="1"/>
            <a:t>kan</a:t>
          </a:r>
          <a:r>
            <a:rPr lang="en-US" sz="1800" kern="1200" dirty="0"/>
            <a:t> </a:t>
          </a:r>
          <a:r>
            <a:rPr lang="en-US" sz="1800" kern="1200" dirty="0" err="1"/>
            <a:t>pencapaian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jalan</a:t>
          </a:r>
          <a:r>
            <a:rPr lang="en-US" sz="1800" kern="1200" dirty="0"/>
            <a:t> </a:t>
          </a:r>
          <a:r>
            <a:rPr lang="en-US" sz="1800" kern="1200" dirty="0" err="1"/>
            <a:t>membuat</a:t>
          </a:r>
          <a:r>
            <a:rPr lang="en-US" sz="1800" kern="1200" dirty="0"/>
            <a:t> </a:t>
          </a:r>
          <a:r>
            <a:rPr lang="en-US" sz="1800" kern="1200" dirty="0" err="1"/>
            <a:t>solusi</a:t>
          </a:r>
          <a:r>
            <a:rPr lang="en-US" sz="1800" kern="1200" dirty="0"/>
            <a:t> </a:t>
          </a:r>
          <a:r>
            <a:rPr lang="en-US" sz="1800" kern="1200" dirty="0" err="1"/>
            <a:t>sesuai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permasalahan</a:t>
          </a:r>
          <a:r>
            <a:rPr lang="en-US" sz="1800" kern="1200" dirty="0"/>
            <a:t> yang </a:t>
          </a:r>
          <a:r>
            <a:rPr lang="en-US" sz="1800" kern="1200" dirty="0" err="1"/>
            <a:t>mungkin</a:t>
          </a:r>
          <a:r>
            <a:rPr lang="en-US" sz="1800" kern="1200" dirty="0"/>
            <a:t> </a:t>
          </a:r>
          <a:r>
            <a:rPr lang="en-US" sz="1800" kern="1200" dirty="0" err="1"/>
            <a:t>muncul</a:t>
          </a:r>
          <a:endParaRPr lang="id-ID" sz="1800" kern="1200" dirty="0"/>
        </a:p>
      </dsp:txBody>
      <dsp:txXfrm rot="-5400000">
        <a:off x="2167324" y="3912592"/>
        <a:ext cx="4574502" cy="1260608"/>
      </dsp:txXfrm>
    </dsp:sp>
    <dsp:sp modelId="{9E8C4E2A-FBC8-446B-BFC4-D14872113720}">
      <dsp:nvSpPr>
        <dsp:cNvPr id="0" name=""/>
        <dsp:cNvSpPr/>
      </dsp:nvSpPr>
      <dsp:spPr>
        <a:xfrm>
          <a:off x="492848" y="3669771"/>
          <a:ext cx="1723131" cy="1746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Pengelolaan</a:t>
          </a:r>
          <a:r>
            <a:rPr lang="en-US" sz="2100" b="1" kern="1200" dirty="0"/>
            <a:t> </a:t>
          </a:r>
          <a:r>
            <a:rPr lang="en-US" sz="2100" b="1" kern="1200" dirty="0" err="1"/>
            <a:t>Resiko</a:t>
          </a:r>
          <a:endParaRPr lang="id-ID" sz="2100" kern="1200" dirty="0"/>
        </a:p>
      </dsp:txBody>
      <dsp:txXfrm>
        <a:off x="576964" y="3753887"/>
        <a:ext cx="1554899" cy="1578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5128D-7D89-4EF1-BEBF-2EAF8319209E}">
      <dsp:nvSpPr>
        <dsp:cNvPr id="0" name=""/>
        <dsp:cNvSpPr/>
      </dsp:nvSpPr>
      <dsp:spPr>
        <a:xfrm>
          <a:off x="2941334" y="637451"/>
          <a:ext cx="906573" cy="26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47"/>
              </a:lnTo>
              <a:lnTo>
                <a:pt x="906573" y="133647"/>
              </a:lnTo>
              <a:lnTo>
                <a:pt x="906573" y="2672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A4D37-F8C7-447E-B4C8-A90034B2484D}">
      <dsp:nvSpPr>
        <dsp:cNvPr id="0" name=""/>
        <dsp:cNvSpPr/>
      </dsp:nvSpPr>
      <dsp:spPr>
        <a:xfrm>
          <a:off x="2171271" y="637451"/>
          <a:ext cx="770062" cy="267294"/>
        </a:xfrm>
        <a:custGeom>
          <a:avLst/>
          <a:gdLst/>
          <a:ahLst/>
          <a:cxnLst/>
          <a:rect l="0" t="0" r="0" b="0"/>
          <a:pathLst>
            <a:path>
              <a:moveTo>
                <a:pt x="770062" y="0"/>
              </a:moveTo>
              <a:lnTo>
                <a:pt x="770062" y="133647"/>
              </a:lnTo>
              <a:lnTo>
                <a:pt x="0" y="133647"/>
              </a:lnTo>
              <a:lnTo>
                <a:pt x="0" y="2672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B002C-8E04-44DF-896A-57B8370DB7C1}">
      <dsp:nvSpPr>
        <dsp:cNvPr id="0" name=""/>
        <dsp:cNvSpPr/>
      </dsp:nvSpPr>
      <dsp:spPr>
        <a:xfrm>
          <a:off x="2304919" y="1035"/>
          <a:ext cx="1272830" cy="636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Bidang</a:t>
          </a:r>
          <a:r>
            <a:rPr lang="en-US" sz="1200" kern="1200" dirty="0"/>
            <a:t>  AMPL</a:t>
          </a:r>
        </a:p>
      </dsp:txBody>
      <dsp:txXfrm>
        <a:off x="2304919" y="1035"/>
        <a:ext cx="1272830" cy="636415"/>
      </dsp:txXfrm>
    </dsp:sp>
    <dsp:sp modelId="{02C4DC60-9E72-4701-BCA5-4F4D38CE0391}">
      <dsp:nvSpPr>
        <dsp:cNvPr id="0" name=""/>
        <dsp:cNvSpPr/>
      </dsp:nvSpPr>
      <dsp:spPr>
        <a:xfrm>
          <a:off x="1398345" y="904745"/>
          <a:ext cx="1545853" cy="636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Seksi</a:t>
          </a:r>
          <a:r>
            <a:rPr lang="en-US" sz="1200" kern="1200" dirty="0"/>
            <a:t> </a:t>
          </a:r>
          <a:r>
            <a:rPr lang="en-US" sz="1200" kern="1200" dirty="0" err="1" smtClean="0"/>
            <a:t>Sarana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Prasarana</a:t>
          </a:r>
          <a:r>
            <a:rPr lang="en-US" sz="1200" kern="1200" dirty="0" smtClean="0"/>
            <a:t> Air </a:t>
          </a:r>
          <a:r>
            <a:rPr lang="en-US" sz="1200" kern="1200" dirty="0" err="1"/>
            <a:t>Minum</a:t>
          </a:r>
          <a:endParaRPr lang="en-US" sz="1200" kern="1200" dirty="0"/>
        </a:p>
      </dsp:txBody>
      <dsp:txXfrm>
        <a:off x="1398345" y="904745"/>
        <a:ext cx="1545853" cy="636415"/>
      </dsp:txXfrm>
    </dsp:sp>
    <dsp:sp modelId="{D9512903-6F6E-4680-A8B7-E2E6999BEC23}">
      <dsp:nvSpPr>
        <dsp:cNvPr id="0" name=""/>
        <dsp:cNvSpPr/>
      </dsp:nvSpPr>
      <dsp:spPr>
        <a:xfrm>
          <a:off x="3211492" y="904745"/>
          <a:ext cx="1272830" cy="636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Seksi</a:t>
          </a:r>
          <a:r>
            <a:rPr lang="en-US" sz="1200" kern="1200" dirty="0"/>
            <a:t> </a:t>
          </a:r>
          <a:r>
            <a:rPr lang="en-US" sz="1200" kern="1200" dirty="0" err="1"/>
            <a:t>Penyehatan</a:t>
          </a:r>
          <a:r>
            <a:rPr lang="en-US" sz="1200" kern="1200" dirty="0"/>
            <a:t> </a:t>
          </a:r>
          <a:r>
            <a:rPr lang="en-US" sz="1200" kern="1200" dirty="0" err="1"/>
            <a:t>Lingkungan</a:t>
          </a:r>
          <a:endParaRPr lang="en-US" sz="1200" kern="1200" dirty="0"/>
        </a:p>
      </dsp:txBody>
      <dsp:txXfrm>
        <a:off x="3211492" y="904745"/>
        <a:ext cx="1272830" cy="636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7F3F4-E8D9-4ECF-A9A4-47E8B5DB42C5}">
      <dsp:nvSpPr>
        <dsp:cNvPr id="0" name=""/>
        <dsp:cNvSpPr/>
      </dsp:nvSpPr>
      <dsp:spPr>
        <a:xfrm>
          <a:off x="4699522" y="491521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9362" y="45720"/>
              </a:moveTo>
              <a:lnTo>
                <a:pt x="59362" y="111865"/>
              </a:lnTo>
              <a:lnTo>
                <a:pt x="45720" y="111865"/>
              </a:lnTo>
              <a:lnTo>
                <a:pt x="45720" y="1264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2F6FD-2598-4C3D-8A33-AF41619D0B74}">
      <dsp:nvSpPr>
        <dsp:cNvPr id="0" name=""/>
        <dsp:cNvSpPr/>
      </dsp:nvSpPr>
      <dsp:spPr>
        <a:xfrm>
          <a:off x="4697058" y="406137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16250"/>
              </a:lnTo>
              <a:lnTo>
                <a:pt x="61827" y="116250"/>
              </a:lnTo>
              <a:lnTo>
                <a:pt x="61827" y="1308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0F280-141A-4CC7-9D3A-A1E94B16406E}">
      <dsp:nvSpPr>
        <dsp:cNvPr id="0" name=""/>
        <dsp:cNvSpPr/>
      </dsp:nvSpPr>
      <dsp:spPr>
        <a:xfrm>
          <a:off x="4697058" y="32015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9368" y="45720"/>
              </a:moveTo>
              <a:lnTo>
                <a:pt x="59368" y="120757"/>
              </a:lnTo>
              <a:lnTo>
                <a:pt x="45720" y="120757"/>
              </a:lnTo>
              <a:lnTo>
                <a:pt x="45720" y="1353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4E8-CF6C-4073-9059-A4E74FCFAD86}">
      <dsp:nvSpPr>
        <dsp:cNvPr id="0" name=""/>
        <dsp:cNvSpPr/>
      </dsp:nvSpPr>
      <dsp:spPr>
        <a:xfrm>
          <a:off x="4671251" y="25177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7508"/>
              </a:lnTo>
              <a:lnTo>
                <a:pt x="85175" y="97508"/>
              </a:lnTo>
              <a:lnTo>
                <a:pt x="85175" y="1120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BEA57-4AEF-41A0-B43C-066B61AA5273}">
      <dsp:nvSpPr>
        <dsp:cNvPr id="0" name=""/>
        <dsp:cNvSpPr/>
      </dsp:nvSpPr>
      <dsp:spPr>
        <a:xfrm>
          <a:off x="3165944" y="1648194"/>
          <a:ext cx="1551026" cy="14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59"/>
              </a:lnTo>
              <a:lnTo>
                <a:pt x="1551026" y="130659"/>
              </a:lnTo>
              <a:lnTo>
                <a:pt x="1551026" y="1452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E01EE-1725-404C-B76D-10ED078229ED}">
      <dsp:nvSpPr>
        <dsp:cNvPr id="0" name=""/>
        <dsp:cNvSpPr/>
      </dsp:nvSpPr>
      <dsp:spPr>
        <a:xfrm>
          <a:off x="1562723" y="5032507"/>
          <a:ext cx="91440" cy="1467316"/>
        </a:xfrm>
        <a:custGeom>
          <a:avLst/>
          <a:gdLst/>
          <a:ahLst/>
          <a:cxnLst/>
          <a:rect l="0" t="0" r="0" b="0"/>
          <a:pathLst>
            <a:path>
              <a:moveTo>
                <a:pt x="45720" y="1467316"/>
              </a:moveTo>
              <a:lnTo>
                <a:pt x="45720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9F45B-6CBD-40A2-8F81-4E042F922EC8}">
      <dsp:nvSpPr>
        <dsp:cNvPr id="0" name=""/>
        <dsp:cNvSpPr/>
      </dsp:nvSpPr>
      <dsp:spPr>
        <a:xfrm>
          <a:off x="1555784" y="4079867"/>
          <a:ext cx="91440" cy="17939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9332"/>
              </a:lnTo>
              <a:lnTo>
                <a:pt x="52658" y="1779332"/>
              </a:lnTo>
              <a:lnTo>
                <a:pt x="52658" y="179390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BD7A-99A6-4E10-B9B1-6CD5B5FDFAF2}">
      <dsp:nvSpPr>
        <dsp:cNvPr id="0" name=""/>
        <dsp:cNvSpPr/>
      </dsp:nvSpPr>
      <dsp:spPr>
        <a:xfrm>
          <a:off x="1555784" y="3310459"/>
          <a:ext cx="91440" cy="1651345"/>
        </a:xfrm>
        <a:custGeom>
          <a:avLst/>
          <a:gdLst/>
          <a:ahLst/>
          <a:cxnLst/>
          <a:rect l="0" t="0" r="0" b="0"/>
          <a:pathLst>
            <a:path>
              <a:moveTo>
                <a:pt x="45720" y="1651345"/>
              </a:moveTo>
              <a:lnTo>
                <a:pt x="45720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58B42-DFAE-4AF2-B3E2-4CDFF4F8A879}">
      <dsp:nvSpPr>
        <dsp:cNvPr id="0" name=""/>
        <dsp:cNvSpPr/>
      </dsp:nvSpPr>
      <dsp:spPr>
        <a:xfrm>
          <a:off x="1510303" y="3251780"/>
          <a:ext cx="91440" cy="924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9787"/>
              </a:lnTo>
              <a:lnTo>
                <a:pt x="91201" y="909787"/>
              </a:lnTo>
              <a:lnTo>
                <a:pt x="91201" y="92435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4B2A-5814-49B0-89DA-FC47DCA69298}">
      <dsp:nvSpPr>
        <dsp:cNvPr id="0" name=""/>
        <dsp:cNvSpPr/>
      </dsp:nvSpPr>
      <dsp:spPr>
        <a:xfrm>
          <a:off x="1510303" y="251133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0936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61992-6E5E-41D4-B0BE-9BBF37A2A680}">
      <dsp:nvSpPr>
        <dsp:cNvPr id="0" name=""/>
        <dsp:cNvSpPr/>
      </dsp:nvSpPr>
      <dsp:spPr>
        <a:xfrm>
          <a:off x="1556023" y="1648194"/>
          <a:ext cx="1609921" cy="138847"/>
        </a:xfrm>
        <a:custGeom>
          <a:avLst/>
          <a:gdLst/>
          <a:ahLst/>
          <a:cxnLst/>
          <a:rect l="0" t="0" r="0" b="0"/>
          <a:pathLst>
            <a:path>
              <a:moveTo>
                <a:pt x="1609921" y="0"/>
              </a:moveTo>
              <a:lnTo>
                <a:pt x="1609921" y="124275"/>
              </a:lnTo>
              <a:lnTo>
                <a:pt x="0" y="124275"/>
              </a:lnTo>
              <a:lnTo>
                <a:pt x="0" y="1388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557-8FC6-4C3F-A287-2E2469F062BF}">
      <dsp:nvSpPr>
        <dsp:cNvPr id="0" name=""/>
        <dsp:cNvSpPr/>
      </dsp:nvSpPr>
      <dsp:spPr>
        <a:xfrm>
          <a:off x="1592941" y="395125"/>
          <a:ext cx="3146005" cy="125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4C50-132E-47F9-9426-09E5417D4C27}">
      <dsp:nvSpPr>
        <dsp:cNvPr id="0" name=""/>
        <dsp:cNvSpPr/>
      </dsp:nvSpPr>
      <dsp:spPr>
        <a:xfrm>
          <a:off x="1610419" y="411729"/>
          <a:ext cx="3146005" cy="12530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Peningkatan</a:t>
          </a:r>
          <a:r>
            <a:rPr lang="en-US" sz="1800" kern="1200" dirty="0" smtClean="0"/>
            <a:t> Air </a:t>
          </a:r>
          <a:r>
            <a:rPr lang="en-US" sz="1800" kern="1200" dirty="0" err="1"/>
            <a:t>Minum</a:t>
          </a:r>
          <a:r>
            <a:rPr lang="en-US" sz="1800" kern="1200" dirty="0"/>
            <a:t> &amp; </a:t>
          </a:r>
          <a:r>
            <a:rPr lang="en-US" sz="1800" kern="1200" dirty="0" err="1"/>
            <a:t>Penyehatan</a:t>
          </a:r>
          <a:r>
            <a:rPr lang="en-US" sz="1800" kern="1200" dirty="0"/>
            <a:t> </a:t>
          </a:r>
          <a:r>
            <a:rPr lang="en-US" sz="1800" kern="1200" dirty="0" err="1"/>
            <a:t>Lingkungan</a:t>
          </a:r>
          <a:endParaRPr lang="en-US" sz="1800" kern="1200" dirty="0"/>
        </a:p>
      </dsp:txBody>
      <dsp:txXfrm>
        <a:off x="1647120" y="448430"/>
        <a:ext cx="3072603" cy="1179666"/>
      </dsp:txXfrm>
    </dsp:sp>
    <dsp:sp modelId="{E4ECA534-56CB-431F-9DF9-F4951607F69E}">
      <dsp:nvSpPr>
        <dsp:cNvPr id="0" name=""/>
        <dsp:cNvSpPr/>
      </dsp:nvSpPr>
      <dsp:spPr>
        <a:xfrm>
          <a:off x="-16979" y="1787042"/>
          <a:ext cx="3146005" cy="77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EE0C8-3CBF-45E6-B172-B195D5AAFA33}">
      <dsp:nvSpPr>
        <dsp:cNvPr id="0" name=""/>
        <dsp:cNvSpPr/>
      </dsp:nvSpPr>
      <dsp:spPr>
        <a:xfrm>
          <a:off x="497" y="1803646"/>
          <a:ext cx="3146005" cy="77001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Pembangunan </a:t>
          </a:r>
          <a:r>
            <a:rPr lang="en-US" sz="1400" kern="1200" dirty="0" err="1" smtClean="0"/>
            <a:t>Sarana</a:t>
          </a:r>
          <a:r>
            <a:rPr lang="en-US" sz="1400" kern="1200" dirty="0" smtClean="0"/>
            <a:t> &amp; </a:t>
          </a:r>
          <a:r>
            <a:rPr lang="en-US" sz="1400" kern="1200" dirty="0" err="1" smtClean="0"/>
            <a:t>Prasarana</a:t>
          </a:r>
          <a:r>
            <a:rPr lang="en-US" sz="1400" kern="1200" dirty="0" smtClean="0"/>
            <a:t> Air </a:t>
          </a:r>
          <a:r>
            <a:rPr lang="en-US" sz="1400" kern="1200" dirty="0" err="1"/>
            <a:t>Minum</a:t>
          </a:r>
          <a:endParaRPr lang="en-US" sz="1400" kern="1200" dirty="0"/>
        </a:p>
      </dsp:txBody>
      <dsp:txXfrm>
        <a:off x="23050" y="1826199"/>
        <a:ext cx="3100899" cy="724910"/>
      </dsp:txXfrm>
    </dsp:sp>
    <dsp:sp modelId="{5DE633E4-42A3-40BD-89D2-530224DD0A1F}">
      <dsp:nvSpPr>
        <dsp:cNvPr id="0" name=""/>
        <dsp:cNvSpPr/>
      </dsp:nvSpPr>
      <dsp:spPr>
        <a:xfrm>
          <a:off x="-16979" y="2620699"/>
          <a:ext cx="3146005" cy="631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CF0F1-F502-4391-BBFB-816103433BFC}">
      <dsp:nvSpPr>
        <dsp:cNvPr id="0" name=""/>
        <dsp:cNvSpPr/>
      </dsp:nvSpPr>
      <dsp:spPr>
        <a:xfrm>
          <a:off x="497" y="2637303"/>
          <a:ext cx="3146005" cy="63108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fasilitasi</a:t>
          </a:r>
          <a:r>
            <a:rPr lang="en-US" sz="1600" kern="1200" dirty="0"/>
            <a:t>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penyediaan</a:t>
          </a:r>
          <a:r>
            <a:rPr lang="en-US" sz="1600" kern="1200" dirty="0"/>
            <a:t> air </a:t>
          </a:r>
          <a:r>
            <a:rPr lang="en-US" sz="1600" kern="1200" dirty="0" err="1"/>
            <a:t>minum</a:t>
          </a:r>
          <a:endParaRPr lang="en-US" sz="1600" kern="1200" dirty="0"/>
        </a:p>
      </dsp:txBody>
      <dsp:txXfrm>
        <a:off x="18981" y="2655787"/>
        <a:ext cx="3109037" cy="594112"/>
      </dsp:txXfrm>
    </dsp:sp>
    <dsp:sp modelId="{672F981E-7FD9-462E-A2F3-98139DF557C0}">
      <dsp:nvSpPr>
        <dsp:cNvPr id="0" name=""/>
        <dsp:cNvSpPr/>
      </dsp:nvSpPr>
      <dsp:spPr>
        <a:xfrm>
          <a:off x="28501" y="4176140"/>
          <a:ext cx="3146005" cy="78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E79F-3507-4EA8-A1EC-B95BD722079F}">
      <dsp:nvSpPr>
        <dsp:cNvPr id="0" name=""/>
        <dsp:cNvSpPr/>
      </dsp:nvSpPr>
      <dsp:spPr>
        <a:xfrm>
          <a:off x="45979" y="4192743"/>
          <a:ext cx="3146005" cy="78566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Inventarisasi</a:t>
          </a:r>
          <a:r>
            <a:rPr lang="es-ES" sz="1100" kern="1200" dirty="0"/>
            <a:t> </a:t>
          </a:r>
          <a:r>
            <a:rPr lang="es-ES" sz="1100" kern="1200" dirty="0" err="1" smtClean="0"/>
            <a:t>potensi</a:t>
          </a:r>
          <a:r>
            <a:rPr lang="es-ES" sz="1100" kern="1200" dirty="0" smtClean="0"/>
            <a:t> </a:t>
          </a:r>
          <a:r>
            <a:rPr lang="es-ES" sz="1100" kern="1200" dirty="0" err="1"/>
            <a:t>sumber</a:t>
          </a:r>
          <a:r>
            <a:rPr lang="es-ES" sz="1100" kern="1200" dirty="0"/>
            <a:t> </a:t>
          </a:r>
          <a:r>
            <a:rPr lang="es-ES" sz="1100" kern="1200" dirty="0" err="1"/>
            <a:t>sarana</a:t>
          </a:r>
          <a:r>
            <a:rPr lang="es-ES" sz="1100" kern="1200" dirty="0"/>
            <a:t> dan </a:t>
          </a:r>
          <a:r>
            <a:rPr lang="es-ES" sz="1100" kern="1200" dirty="0" err="1"/>
            <a:t>prasarana</a:t>
          </a:r>
          <a:r>
            <a:rPr lang="es-ES" sz="1100" kern="1200" dirty="0"/>
            <a:t> air </a:t>
          </a:r>
          <a:r>
            <a:rPr lang="es-ES" sz="1100" kern="1200" dirty="0" err="1"/>
            <a:t>minum</a:t>
          </a:r>
          <a:endParaRPr lang="en-US" sz="1100" kern="1200" dirty="0"/>
        </a:p>
      </dsp:txBody>
      <dsp:txXfrm>
        <a:off x="68990" y="4215754"/>
        <a:ext cx="3099983" cy="739642"/>
      </dsp:txXfrm>
    </dsp:sp>
    <dsp:sp modelId="{44806BF0-EC5F-447A-A1D8-51F2BAC5E435}">
      <dsp:nvSpPr>
        <dsp:cNvPr id="0" name=""/>
        <dsp:cNvSpPr/>
      </dsp:nvSpPr>
      <dsp:spPr>
        <a:xfrm>
          <a:off x="28501" y="3310459"/>
          <a:ext cx="3146005" cy="769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73BC-1E67-4DF2-9155-BDB9B6B16961}">
      <dsp:nvSpPr>
        <dsp:cNvPr id="0" name=""/>
        <dsp:cNvSpPr/>
      </dsp:nvSpPr>
      <dsp:spPr>
        <a:xfrm>
          <a:off x="45979" y="3327063"/>
          <a:ext cx="3146005" cy="76940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perencanaan</a:t>
          </a:r>
          <a:r>
            <a:rPr lang="es-ES" sz="1100" kern="1200" dirty="0"/>
            <a:t>, </a:t>
          </a:r>
          <a:r>
            <a:rPr lang="es-ES" sz="1100" kern="1200" dirty="0" err="1"/>
            <a:t>pembangunan</a:t>
          </a:r>
          <a:r>
            <a:rPr lang="es-ES" sz="1100" kern="1200" dirty="0"/>
            <a:t> dan </a:t>
          </a:r>
          <a:r>
            <a:rPr lang="es-ES" sz="1100" kern="1200" dirty="0" err="1"/>
            <a:t>pengendalian</a:t>
          </a:r>
          <a:r>
            <a:rPr lang="es-ES" sz="1100" kern="1200" dirty="0"/>
            <a:t> </a:t>
          </a:r>
          <a:r>
            <a:rPr lang="es-ES" sz="1100" kern="1200" dirty="0" err="1"/>
            <a:t>program</a:t>
          </a:r>
          <a:r>
            <a:rPr lang="es-ES" sz="1100" kern="1200" dirty="0"/>
            <a:t> </a:t>
          </a:r>
          <a:r>
            <a:rPr lang="es-ES" sz="1100" kern="1200" dirty="0" err="1"/>
            <a:t>pengembangan</a:t>
          </a:r>
          <a:r>
            <a:rPr lang="es-ES" sz="1100" kern="1200" dirty="0"/>
            <a:t> </a:t>
          </a:r>
          <a:r>
            <a:rPr lang="es-ES" sz="1100" kern="1200" dirty="0" err="1"/>
            <a:t>sarana</a:t>
          </a:r>
          <a:r>
            <a:rPr lang="es-ES" sz="1100" kern="1200" dirty="0"/>
            <a:t> dan </a:t>
          </a:r>
          <a:r>
            <a:rPr lang="es-ES" sz="1100" kern="1200" dirty="0" err="1"/>
            <a:t>prasarana</a:t>
          </a:r>
          <a:r>
            <a:rPr lang="es-ES" sz="1100" kern="1200" dirty="0"/>
            <a:t> air </a:t>
          </a:r>
          <a:r>
            <a:rPr lang="es-ES" sz="1100" kern="1200" dirty="0" err="1"/>
            <a:t>minum</a:t>
          </a:r>
          <a:endParaRPr lang="en-US" sz="1100" kern="1200" dirty="0"/>
        </a:p>
      </dsp:txBody>
      <dsp:txXfrm>
        <a:off x="68514" y="3349598"/>
        <a:ext cx="3100935" cy="724338"/>
      </dsp:txXfrm>
    </dsp:sp>
    <dsp:sp modelId="{8B31167F-CD79-4AE1-97FD-2985787FC662}">
      <dsp:nvSpPr>
        <dsp:cNvPr id="0" name=""/>
        <dsp:cNvSpPr/>
      </dsp:nvSpPr>
      <dsp:spPr>
        <a:xfrm>
          <a:off x="35440" y="5873772"/>
          <a:ext cx="3146005" cy="6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21905-1F44-4760-8FEF-ADAAB15B64D2}">
      <dsp:nvSpPr>
        <dsp:cNvPr id="0" name=""/>
        <dsp:cNvSpPr/>
      </dsp:nvSpPr>
      <dsp:spPr>
        <a:xfrm>
          <a:off x="52918" y="5890376"/>
          <a:ext cx="3146005" cy="6260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fasilitasi</a:t>
          </a:r>
          <a:r>
            <a:rPr lang="en-US" sz="1100" kern="1200" dirty="0" smtClean="0"/>
            <a:t> </a:t>
          </a:r>
          <a:r>
            <a:rPr lang="en-US" sz="1100" kern="1200" dirty="0" err="1"/>
            <a:t>pembinaan</a:t>
          </a:r>
          <a:r>
            <a:rPr lang="en-US" sz="1100" kern="1200" dirty="0"/>
            <a:t> </a:t>
          </a:r>
          <a:r>
            <a:rPr lang="en-US" sz="1100" kern="1200" dirty="0" err="1"/>
            <a:t>dan</a:t>
          </a:r>
          <a:r>
            <a:rPr lang="en-US" sz="1100" kern="1200" dirty="0"/>
            <a:t> </a:t>
          </a:r>
          <a:r>
            <a:rPr lang="en-US" sz="1100" kern="1200" dirty="0" err="1" smtClean="0"/>
            <a:t>peningkatan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kapasitas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pengelola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sarana</a:t>
          </a:r>
          <a:r>
            <a:rPr lang="en-US" sz="1100" kern="1200" dirty="0" smtClean="0"/>
            <a:t> air </a:t>
          </a:r>
          <a:r>
            <a:rPr lang="en-US" sz="1100" kern="1200" dirty="0" err="1" smtClean="0"/>
            <a:t>minum</a:t>
          </a:r>
          <a:endParaRPr lang="en-US" sz="1100" kern="1200" dirty="0"/>
        </a:p>
      </dsp:txBody>
      <dsp:txXfrm>
        <a:off x="71254" y="5908712"/>
        <a:ext cx="3109333" cy="589379"/>
      </dsp:txXfrm>
    </dsp:sp>
    <dsp:sp modelId="{C84B2F53-B027-4016-BDC0-F86FF36C9AE7}">
      <dsp:nvSpPr>
        <dsp:cNvPr id="0" name=""/>
        <dsp:cNvSpPr/>
      </dsp:nvSpPr>
      <dsp:spPr>
        <a:xfrm>
          <a:off x="35440" y="5032507"/>
          <a:ext cx="3146005" cy="741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F2543-1137-4387-A680-E338C20BBC9F}">
      <dsp:nvSpPr>
        <dsp:cNvPr id="0" name=""/>
        <dsp:cNvSpPr/>
      </dsp:nvSpPr>
      <dsp:spPr>
        <a:xfrm>
          <a:off x="52918" y="5049111"/>
          <a:ext cx="3146005" cy="74128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Pengawasan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rehabilitasi</a:t>
          </a:r>
          <a:r>
            <a:rPr lang="es-ES" sz="1100" kern="1200" dirty="0" smtClean="0"/>
            <a:t> dan </a:t>
          </a:r>
          <a:r>
            <a:rPr lang="es-ES" sz="1100" kern="1200" dirty="0" err="1" smtClean="0"/>
            <a:t>pengendalian</a:t>
          </a:r>
          <a:r>
            <a:rPr lang="es-ES" sz="1100" kern="1200" dirty="0" smtClean="0"/>
            <a:t>  </a:t>
          </a:r>
          <a:r>
            <a:rPr lang="es-ES" sz="1100" kern="1200" dirty="0" err="1" smtClean="0"/>
            <a:t>pengelolaan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sarana</a:t>
          </a:r>
          <a:r>
            <a:rPr lang="es-ES" sz="1100" kern="1200" dirty="0" smtClean="0"/>
            <a:t> air </a:t>
          </a:r>
          <a:r>
            <a:rPr lang="es-ES" sz="1100" kern="1200" dirty="0" err="1"/>
            <a:t>minum</a:t>
          </a:r>
          <a:endParaRPr lang="en-US" sz="1100" kern="1200" dirty="0"/>
        </a:p>
      </dsp:txBody>
      <dsp:txXfrm>
        <a:off x="74629" y="5070822"/>
        <a:ext cx="3102583" cy="697858"/>
      </dsp:txXfrm>
    </dsp:sp>
    <dsp:sp modelId="{43BDD50E-EC49-4B02-914F-00F118A75A3A}">
      <dsp:nvSpPr>
        <dsp:cNvPr id="0" name=""/>
        <dsp:cNvSpPr/>
      </dsp:nvSpPr>
      <dsp:spPr>
        <a:xfrm>
          <a:off x="3143968" y="1793425"/>
          <a:ext cx="3146005" cy="77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D2251-47EF-4811-8FC7-1BF720B751DF}">
      <dsp:nvSpPr>
        <dsp:cNvPr id="0" name=""/>
        <dsp:cNvSpPr/>
      </dsp:nvSpPr>
      <dsp:spPr>
        <a:xfrm>
          <a:off x="3161446" y="1810029"/>
          <a:ext cx="3146005" cy="77001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Pembangunan </a:t>
          </a:r>
          <a:r>
            <a:rPr lang="en-US" sz="1400" kern="1200" dirty="0" err="1"/>
            <a:t>Sarana</a:t>
          </a:r>
          <a:r>
            <a:rPr lang="en-US" sz="1400" kern="1200" dirty="0"/>
            <a:t> &amp; </a:t>
          </a:r>
          <a:r>
            <a:rPr lang="en-US" sz="1400" kern="1200" dirty="0" err="1"/>
            <a:t>Prasarana</a:t>
          </a:r>
          <a:r>
            <a:rPr lang="en-US" sz="1400" kern="1200" dirty="0"/>
            <a:t> </a:t>
          </a:r>
          <a:r>
            <a:rPr lang="en-US" sz="1400" kern="1200" dirty="0" err="1"/>
            <a:t>Penyehatan</a:t>
          </a:r>
          <a:r>
            <a:rPr lang="en-US" sz="1400" kern="1200" dirty="0"/>
            <a:t> </a:t>
          </a:r>
          <a:r>
            <a:rPr lang="en-US" sz="1400" kern="1200" dirty="0" err="1"/>
            <a:t>Lingkungan</a:t>
          </a:r>
          <a:endParaRPr lang="en-US" sz="1400" kern="1200" dirty="0"/>
        </a:p>
      </dsp:txBody>
      <dsp:txXfrm>
        <a:off x="3183999" y="1832582"/>
        <a:ext cx="3100899" cy="724910"/>
      </dsp:txXfrm>
    </dsp:sp>
    <dsp:sp modelId="{E00467F9-97AC-4ABB-A9DD-553870C9152E}">
      <dsp:nvSpPr>
        <dsp:cNvPr id="0" name=""/>
        <dsp:cNvSpPr/>
      </dsp:nvSpPr>
      <dsp:spPr>
        <a:xfrm>
          <a:off x="3183423" y="2629803"/>
          <a:ext cx="3146005" cy="61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C8F86-61A4-4CE7-A4D7-3F92332E14C7}">
      <dsp:nvSpPr>
        <dsp:cNvPr id="0" name=""/>
        <dsp:cNvSpPr/>
      </dsp:nvSpPr>
      <dsp:spPr>
        <a:xfrm>
          <a:off x="3200901" y="2646407"/>
          <a:ext cx="3146005" cy="61747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Fasilitasi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peningkatan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akses</a:t>
          </a:r>
          <a:r>
            <a:rPr lang="en-US" sz="1600" kern="1200" dirty="0" smtClean="0"/>
            <a:t> </a:t>
          </a:r>
          <a:r>
            <a:rPr lang="en-US" sz="1600" kern="1200" dirty="0" err="1"/>
            <a:t>penyehatan</a:t>
          </a:r>
          <a:r>
            <a:rPr lang="en-US" sz="1600" kern="1200" dirty="0"/>
            <a:t> </a:t>
          </a:r>
          <a:r>
            <a:rPr lang="en-US" sz="1600" kern="1200" dirty="0" err="1"/>
            <a:t>lingkungan</a:t>
          </a:r>
          <a:r>
            <a:rPr lang="en-US" sz="1600" kern="1200" dirty="0"/>
            <a:t> </a:t>
          </a:r>
        </a:p>
      </dsp:txBody>
      <dsp:txXfrm>
        <a:off x="3218986" y="2664492"/>
        <a:ext cx="3109835" cy="581309"/>
      </dsp:txXfrm>
    </dsp:sp>
    <dsp:sp modelId="{32A77DA3-E053-4739-976F-3440EBCC8FD5}">
      <dsp:nvSpPr>
        <dsp:cNvPr id="0" name=""/>
        <dsp:cNvSpPr/>
      </dsp:nvSpPr>
      <dsp:spPr>
        <a:xfrm>
          <a:off x="3169775" y="3336892"/>
          <a:ext cx="3146005" cy="77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7476F-0230-4ADA-98FE-0FE50A3CA64D}">
      <dsp:nvSpPr>
        <dsp:cNvPr id="0" name=""/>
        <dsp:cNvSpPr/>
      </dsp:nvSpPr>
      <dsp:spPr>
        <a:xfrm>
          <a:off x="3187252" y="3353496"/>
          <a:ext cx="3146005" cy="77020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Inventarisasi</a:t>
          </a:r>
          <a:r>
            <a:rPr lang="es-ES" sz="1100" kern="1200" dirty="0" smtClean="0"/>
            <a:t> data </a:t>
          </a:r>
          <a:r>
            <a:rPr lang="es-ES" sz="1100" kern="1200" dirty="0" err="1" smtClean="0"/>
            <a:t>kawasan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rawan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sanitasi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lingkungan</a:t>
          </a:r>
          <a:endParaRPr lang="en-US" sz="1100" kern="1200" dirty="0"/>
        </a:p>
      </dsp:txBody>
      <dsp:txXfrm>
        <a:off x="3209811" y="3376055"/>
        <a:ext cx="3100887" cy="725086"/>
      </dsp:txXfrm>
    </dsp:sp>
    <dsp:sp modelId="{35399F04-DDEF-4923-BD61-859F770837BA}">
      <dsp:nvSpPr>
        <dsp:cNvPr id="0" name=""/>
        <dsp:cNvSpPr/>
      </dsp:nvSpPr>
      <dsp:spPr>
        <a:xfrm>
          <a:off x="3185882" y="4192199"/>
          <a:ext cx="3146005" cy="76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AFBCC-D532-40E2-9630-FBCDA4515F17}">
      <dsp:nvSpPr>
        <dsp:cNvPr id="0" name=""/>
        <dsp:cNvSpPr/>
      </dsp:nvSpPr>
      <dsp:spPr>
        <a:xfrm>
          <a:off x="3203360" y="4208803"/>
          <a:ext cx="3146005" cy="76873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pembangunan</a:t>
          </a:r>
          <a:r>
            <a:rPr lang="es-ES" sz="1100" kern="1200" dirty="0"/>
            <a:t> </a:t>
          </a:r>
          <a:r>
            <a:rPr lang="es-ES" sz="1100" kern="1200" dirty="0" err="1" smtClean="0"/>
            <a:t>prasarana</a:t>
          </a:r>
          <a:r>
            <a:rPr lang="es-ES" sz="1100" kern="1200" dirty="0" smtClean="0"/>
            <a:t> </a:t>
          </a:r>
          <a:r>
            <a:rPr lang="es-ES" sz="1100" kern="1200" dirty="0"/>
            <a:t>dan </a:t>
          </a:r>
          <a:r>
            <a:rPr lang="es-ES" sz="1100" kern="1200" dirty="0" err="1"/>
            <a:t>sarana</a:t>
          </a:r>
          <a:r>
            <a:rPr lang="es-ES" sz="1100" kern="1200" dirty="0"/>
            <a:t> </a:t>
          </a:r>
          <a:r>
            <a:rPr lang="es-ES" sz="1100" kern="1200" dirty="0" err="1"/>
            <a:t>penyehatan</a:t>
          </a:r>
          <a:r>
            <a:rPr lang="es-ES" sz="1100" kern="1200" dirty="0"/>
            <a:t> </a:t>
          </a:r>
          <a:r>
            <a:rPr lang="es-ES" sz="1100" kern="1200" dirty="0" err="1"/>
            <a:t>lingkungan</a:t>
          </a:r>
          <a:r>
            <a:rPr lang="es-ES" sz="1100" kern="1200" dirty="0"/>
            <a:t> </a:t>
          </a:r>
          <a:r>
            <a:rPr lang="es-ES" sz="1100" kern="1200" dirty="0" err="1"/>
            <a:t>permukiman</a:t>
          </a:r>
          <a:endParaRPr lang="en-US" sz="1100" kern="1200" dirty="0"/>
        </a:p>
      </dsp:txBody>
      <dsp:txXfrm>
        <a:off x="3225875" y="4231318"/>
        <a:ext cx="3100975" cy="723704"/>
      </dsp:txXfrm>
    </dsp:sp>
    <dsp:sp modelId="{F9A3C774-F74B-4368-8B53-A9B796CD4CC3}">
      <dsp:nvSpPr>
        <dsp:cNvPr id="0" name=""/>
        <dsp:cNvSpPr/>
      </dsp:nvSpPr>
      <dsp:spPr>
        <a:xfrm>
          <a:off x="3172239" y="5041650"/>
          <a:ext cx="3146005" cy="751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AF720-79F5-4F58-AABB-B42CFBBDF430}">
      <dsp:nvSpPr>
        <dsp:cNvPr id="0" name=""/>
        <dsp:cNvSpPr/>
      </dsp:nvSpPr>
      <dsp:spPr>
        <a:xfrm>
          <a:off x="3189717" y="5058254"/>
          <a:ext cx="3146005" cy="75146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pengawasan</a:t>
          </a:r>
          <a:r>
            <a:rPr lang="es-ES" sz="1100" kern="1200" dirty="0" smtClean="0"/>
            <a:t>, </a:t>
          </a:r>
          <a:r>
            <a:rPr lang="es-ES" sz="1100" kern="1200" dirty="0" err="1" smtClean="0"/>
            <a:t>pengendalian</a:t>
          </a:r>
          <a:r>
            <a:rPr lang="es-ES" sz="1100" kern="1200" dirty="0"/>
            <a:t>, </a:t>
          </a:r>
          <a:r>
            <a:rPr lang="en-US" sz="1100" kern="1200" dirty="0" err="1" smtClean="0"/>
            <a:t>pembinaan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peningkatan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kapasitas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pengelola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sarana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penyehatan</a:t>
          </a:r>
          <a:r>
            <a:rPr lang="en-US" sz="1100" kern="1200" dirty="0" smtClean="0"/>
            <a:t> </a:t>
          </a:r>
          <a:r>
            <a:rPr lang="en-US" sz="1100" kern="1200" smtClean="0"/>
            <a:t>lingkungan</a:t>
          </a:r>
          <a:endParaRPr lang="en-US" sz="1100" kern="1200" dirty="0"/>
        </a:p>
      </dsp:txBody>
      <dsp:txXfrm>
        <a:off x="3211727" y="5080264"/>
        <a:ext cx="3101985" cy="707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41B4-A95A-4A59-A574-F7CEFCA77D93}">
      <dsp:nvSpPr>
        <dsp:cNvPr id="0" name=""/>
        <dsp:cNvSpPr/>
      </dsp:nvSpPr>
      <dsp:spPr>
        <a:xfrm>
          <a:off x="8698109" y="575492"/>
          <a:ext cx="1524499" cy="15247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F1281-F060-4F70-A87F-84AAE182B9CA}">
      <dsp:nvSpPr>
        <dsp:cNvPr id="0" name=""/>
        <dsp:cNvSpPr/>
      </dsp:nvSpPr>
      <dsp:spPr>
        <a:xfrm>
          <a:off x="8748412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COSTUMER</a:t>
          </a:r>
        </a:p>
      </dsp:txBody>
      <dsp:txXfrm>
        <a:off x="8952057" y="829662"/>
        <a:ext cx="1016603" cy="1016409"/>
      </dsp:txXfrm>
    </dsp:sp>
    <dsp:sp modelId="{1F671C7F-62EF-4291-AEF4-6A3BAB110813}">
      <dsp:nvSpPr>
        <dsp:cNvPr id="0" name=""/>
        <dsp:cNvSpPr/>
      </dsp:nvSpPr>
      <dsp:spPr>
        <a:xfrm rot="2700000">
          <a:off x="7121773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2CC26-E7CB-42E3-AA2A-FC49256950CA}">
      <dsp:nvSpPr>
        <dsp:cNvPr id="0" name=""/>
        <dsp:cNvSpPr/>
      </dsp:nvSpPr>
      <dsp:spPr>
        <a:xfrm>
          <a:off x="7173610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OUTPUT</a:t>
          </a:r>
        </a:p>
      </dsp:txBody>
      <dsp:txXfrm>
        <a:off x="7376444" y="829662"/>
        <a:ext cx="1016603" cy="1016409"/>
      </dsp:txXfrm>
    </dsp:sp>
    <dsp:sp modelId="{76141EC3-68BA-4519-A838-77B8307FA8D7}">
      <dsp:nvSpPr>
        <dsp:cNvPr id="0" name=""/>
        <dsp:cNvSpPr/>
      </dsp:nvSpPr>
      <dsp:spPr>
        <a:xfrm rot="2700000">
          <a:off x="5546971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089A3-6739-409B-8592-54A9D592331B}">
      <dsp:nvSpPr>
        <dsp:cNvPr id="0" name=""/>
        <dsp:cNvSpPr/>
      </dsp:nvSpPr>
      <dsp:spPr>
        <a:xfrm>
          <a:off x="5597997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PROSES</a:t>
          </a:r>
          <a:endParaRPr lang="en-US" sz="1400" kern="1200" dirty="0"/>
        </a:p>
      </dsp:txBody>
      <dsp:txXfrm>
        <a:off x="5800831" y="829662"/>
        <a:ext cx="1016603" cy="1016409"/>
      </dsp:txXfrm>
    </dsp:sp>
    <dsp:sp modelId="{B91D0306-3C5A-40BD-A48F-475DF7E90283}">
      <dsp:nvSpPr>
        <dsp:cNvPr id="0" name=""/>
        <dsp:cNvSpPr/>
      </dsp:nvSpPr>
      <dsp:spPr>
        <a:xfrm rot="2700000">
          <a:off x="3971358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5C3FB-A5B2-4F40-ACD1-7D48A2E1230D}">
      <dsp:nvSpPr>
        <dsp:cNvPr id="0" name=""/>
        <dsp:cNvSpPr/>
      </dsp:nvSpPr>
      <dsp:spPr>
        <a:xfrm>
          <a:off x="4022383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INPUT</a:t>
          </a:r>
          <a:endParaRPr lang="en-US" sz="1400" kern="1200" dirty="0"/>
        </a:p>
      </dsp:txBody>
      <dsp:txXfrm>
        <a:off x="4226029" y="829662"/>
        <a:ext cx="1016603" cy="1016409"/>
      </dsp:txXfrm>
    </dsp:sp>
    <dsp:sp modelId="{E2F041E7-27D6-4F60-A82C-8F046A20A83B}">
      <dsp:nvSpPr>
        <dsp:cNvPr id="0" name=""/>
        <dsp:cNvSpPr/>
      </dsp:nvSpPr>
      <dsp:spPr>
        <a:xfrm rot="2700000">
          <a:off x="2395744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EA4DF-48FC-4A13-8793-234E4E50AA29}">
      <dsp:nvSpPr>
        <dsp:cNvPr id="0" name=""/>
        <dsp:cNvSpPr/>
      </dsp:nvSpPr>
      <dsp:spPr>
        <a:xfrm>
          <a:off x="2446770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SUPLIER</a:t>
          </a:r>
          <a:endParaRPr lang="en-US" sz="1400" kern="1200" dirty="0"/>
        </a:p>
      </dsp:txBody>
      <dsp:txXfrm>
        <a:off x="2650415" y="829662"/>
        <a:ext cx="1016603" cy="1016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00429-010A-4265-A934-52C4E2281CA1}">
      <dsp:nvSpPr>
        <dsp:cNvPr id="0" name=""/>
        <dsp:cNvSpPr/>
      </dsp:nvSpPr>
      <dsp:spPr>
        <a:xfrm>
          <a:off x="10762319" y="854371"/>
          <a:ext cx="1431101" cy="14317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1956A-9DFD-4979-9B95-3773D57A8803}">
      <dsp:nvSpPr>
        <dsp:cNvPr id="0" name=""/>
        <dsp:cNvSpPr/>
      </dsp:nvSpPr>
      <dsp:spPr>
        <a:xfrm>
          <a:off x="10809339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Serah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Terima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Operasional</a:t>
          </a:r>
          <a:endParaRPr lang="en-US" sz="1400" kern="1200" dirty="0" smtClean="0"/>
        </a:p>
      </dsp:txBody>
      <dsp:txXfrm>
        <a:off x="10999831" y="1093033"/>
        <a:ext cx="954871" cy="954397"/>
      </dsp:txXfrm>
    </dsp:sp>
    <dsp:sp modelId="{EFE487E9-5B3B-4643-8430-DECC92A67D51}">
      <dsp:nvSpPr>
        <dsp:cNvPr id="0" name=""/>
        <dsp:cNvSpPr/>
      </dsp:nvSpPr>
      <dsp:spPr>
        <a:xfrm rot="2700000">
          <a:off x="9281646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0D8D4-3EB5-4099-BDB0-A48DA982BD2C}">
      <dsp:nvSpPr>
        <dsp:cNvPr id="0" name=""/>
        <dsp:cNvSpPr/>
      </dsp:nvSpPr>
      <dsp:spPr>
        <a:xfrm>
          <a:off x="9330012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Pembangunan </a:t>
          </a:r>
          <a:r>
            <a:rPr lang="en-US" sz="1400" kern="1200" dirty="0" err="1" smtClean="0"/>
            <a:t>sarana</a:t>
          </a:r>
          <a:r>
            <a:rPr lang="en-US" sz="1400" kern="1200" dirty="0" smtClean="0"/>
            <a:t> Air </a:t>
          </a:r>
          <a:r>
            <a:rPr lang="en-US" sz="1400" kern="1200" dirty="0" err="1" smtClean="0"/>
            <a:t>Minum</a:t>
          </a:r>
          <a:endParaRPr lang="en-US" sz="1400" kern="1200" dirty="0" smtClean="0"/>
        </a:p>
      </dsp:txBody>
      <dsp:txXfrm>
        <a:off x="9520504" y="1093033"/>
        <a:ext cx="954871" cy="954397"/>
      </dsp:txXfrm>
    </dsp:sp>
    <dsp:sp modelId="{6FA446EF-DD90-477B-8547-521BA1698A52}">
      <dsp:nvSpPr>
        <dsp:cNvPr id="0" name=""/>
        <dsp:cNvSpPr/>
      </dsp:nvSpPr>
      <dsp:spPr>
        <a:xfrm rot="2700000">
          <a:off x="7802319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A9197-06E6-41D2-A2C8-8B8A718F511E}">
      <dsp:nvSpPr>
        <dsp:cNvPr id="0" name=""/>
        <dsp:cNvSpPr/>
      </dsp:nvSpPr>
      <dsp:spPr>
        <a:xfrm>
          <a:off x="7850685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DPA</a:t>
          </a:r>
        </a:p>
      </dsp:txBody>
      <dsp:txXfrm>
        <a:off x="8041177" y="1093033"/>
        <a:ext cx="954871" cy="954397"/>
      </dsp:txXfrm>
    </dsp:sp>
    <dsp:sp modelId="{0EE14AED-BEB5-46C9-8B51-738DF9A8C054}">
      <dsp:nvSpPr>
        <dsp:cNvPr id="0" name=""/>
        <dsp:cNvSpPr/>
      </dsp:nvSpPr>
      <dsp:spPr>
        <a:xfrm rot="2700000">
          <a:off x="6322992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FDC98-A85C-40C5-871F-78B85418761F}">
      <dsp:nvSpPr>
        <dsp:cNvPr id="0" name=""/>
        <dsp:cNvSpPr/>
      </dsp:nvSpPr>
      <dsp:spPr>
        <a:xfrm>
          <a:off x="6371358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Pengajuan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Usulan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kegiatan</a:t>
          </a:r>
          <a:endParaRPr lang="en-US" sz="1400" kern="1200" dirty="0" smtClean="0"/>
        </a:p>
      </dsp:txBody>
      <dsp:txXfrm>
        <a:off x="6561850" y="1093033"/>
        <a:ext cx="954871" cy="954397"/>
      </dsp:txXfrm>
    </dsp:sp>
    <dsp:sp modelId="{5836F286-FFD3-479A-9124-301ED89D801A}">
      <dsp:nvSpPr>
        <dsp:cNvPr id="0" name=""/>
        <dsp:cNvSpPr/>
      </dsp:nvSpPr>
      <dsp:spPr>
        <a:xfrm rot="2700000">
          <a:off x="4843665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1F4F8-9672-4859-9146-8780ACFC3B12}">
      <dsp:nvSpPr>
        <dsp:cNvPr id="0" name=""/>
        <dsp:cNvSpPr/>
      </dsp:nvSpPr>
      <dsp:spPr>
        <a:xfrm>
          <a:off x="4892031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Analisa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Perencanaan</a:t>
          </a:r>
          <a:endParaRPr lang="en-US" sz="1400" kern="1200" dirty="0" smtClean="0"/>
        </a:p>
      </dsp:txBody>
      <dsp:txXfrm>
        <a:off x="5082523" y="1093033"/>
        <a:ext cx="954871" cy="954397"/>
      </dsp:txXfrm>
    </dsp:sp>
    <dsp:sp modelId="{D44E7D3F-496D-43D3-A6C7-18CFD68A7B60}">
      <dsp:nvSpPr>
        <dsp:cNvPr id="0" name=""/>
        <dsp:cNvSpPr/>
      </dsp:nvSpPr>
      <dsp:spPr>
        <a:xfrm rot="2700000">
          <a:off x="3364338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8DEE6-E809-47DD-86C0-ECE7B460C5A4}">
      <dsp:nvSpPr>
        <dsp:cNvPr id="0" name=""/>
        <dsp:cNvSpPr/>
      </dsp:nvSpPr>
      <dsp:spPr>
        <a:xfrm>
          <a:off x="3412704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Koordinasi</a:t>
          </a:r>
          <a:endParaRPr lang="en-US" sz="1400" kern="1200" dirty="0"/>
        </a:p>
      </dsp:txBody>
      <dsp:txXfrm>
        <a:off x="3603196" y="1093033"/>
        <a:ext cx="954871" cy="954397"/>
      </dsp:txXfrm>
    </dsp:sp>
    <dsp:sp modelId="{551B58BA-0F89-490D-A07D-B58CC394FB1F}">
      <dsp:nvSpPr>
        <dsp:cNvPr id="0" name=""/>
        <dsp:cNvSpPr/>
      </dsp:nvSpPr>
      <dsp:spPr>
        <a:xfrm rot="2700000">
          <a:off x="1885011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2DA60-D279-4465-A1BF-89111CFA1576}">
      <dsp:nvSpPr>
        <dsp:cNvPr id="0" name=""/>
        <dsp:cNvSpPr/>
      </dsp:nvSpPr>
      <dsp:spPr>
        <a:xfrm>
          <a:off x="1933377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Survey</a:t>
          </a:r>
          <a:endParaRPr lang="en-US" sz="1600" kern="1200" dirty="0"/>
        </a:p>
      </dsp:txBody>
      <dsp:txXfrm>
        <a:off x="2123869" y="1093033"/>
        <a:ext cx="954871" cy="954397"/>
      </dsp:txXfrm>
    </dsp:sp>
    <dsp:sp modelId="{E2F041E7-27D6-4F60-A82C-8F046A20A83B}">
      <dsp:nvSpPr>
        <dsp:cNvPr id="0" name=""/>
        <dsp:cNvSpPr/>
      </dsp:nvSpPr>
      <dsp:spPr>
        <a:xfrm rot="2700000">
          <a:off x="405684" y="854415"/>
          <a:ext cx="1431381" cy="143138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EA4DF-48FC-4A13-8793-234E4E50AA29}">
      <dsp:nvSpPr>
        <dsp:cNvPr id="0" name=""/>
        <dsp:cNvSpPr/>
      </dsp:nvSpPr>
      <dsp:spPr>
        <a:xfrm>
          <a:off x="454050" y="902103"/>
          <a:ext cx="1335855" cy="1336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MUSREN/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PROPOSAL</a:t>
          </a:r>
          <a:endParaRPr lang="en-US" sz="1400" kern="1200" dirty="0"/>
        </a:p>
      </dsp:txBody>
      <dsp:txXfrm>
        <a:off x="644542" y="1093033"/>
        <a:ext cx="954871" cy="954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41B4-A95A-4A59-A574-F7CEFCA77D93}">
      <dsp:nvSpPr>
        <dsp:cNvPr id="0" name=""/>
        <dsp:cNvSpPr/>
      </dsp:nvSpPr>
      <dsp:spPr>
        <a:xfrm>
          <a:off x="8698109" y="575492"/>
          <a:ext cx="1524499" cy="15247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F1281-F060-4F70-A87F-84AAE182B9CA}">
      <dsp:nvSpPr>
        <dsp:cNvPr id="0" name=""/>
        <dsp:cNvSpPr/>
      </dsp:nvSpPr>
      <dsp:spPr>
        <a:xfrm>
          <a:off x="8748412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COSTUMER</a:t>
          </a:r>
        </a:p>
      </dsp:txBody>
      <dsp:txXfrm>
        <a:off x="8952057" y="829662"/>
        <a:ext cx="1016603" cy="1016409"/>
      </dsp:txXfrm>
    </dsp:sp>
    <dsp:sp modelId="{1F671C7F-62EF-4291-AEF4-6A3BAB110813}">
      <dsp:nvSpPr>
        <dsp:cNvPr id="0" name=""/>
        <dsp:cNvSpPr/>
      </dsp:nvSpPr>
      <dsp:spPr>
        <a:xfrm rot="2700000">
          <a:off x="7121773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2CC26-E7CB-42E3-AA2A-FC49256950CA}">
      <dsp:nvSpPr>
        <dsp:cNvPr id="0" name=""/>
        <dsp:cNvSpPr/>
      </dsp:nvSpPr>
      <dsp:spPr>
        <a:xfrm>
          <a:off x="7173610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OUTPUT</a:t>
          </a:r>
        </a:p>
      </dsp:txBody>
      <dsp:txXfrm>
        <a:off x="7376444" y="829662"/>
        <a:ext cx="1016603" cy="1016409"/>
      </dsp:txXfrm>
    </dsp:sp>
    <dsp:sp modelId="{76141EC3-68BA-4519-A838-77B8307FA8D7}">
      <dsp:nvSpPr>
        <dsp:cNvPr id="0" name=""/>
        <dsp:cNvSpPr/>
      </dsp:nvSpPr>
      <dsp:spPr>
        <a:xfrm rot="2700000">
          <a:off x="5546971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089A3-6739-409B-8592-54A9D592331B}">
      <dsp:nvSpPr>
        <dsp:cNvPr id="0" name=""/>
        <dsp:cNvSpPr/>
      </dsp:nvSpPr>
      <dsp:spPr>
        <a:xfrm>
          <a:off x="5597997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PROSES</a:t>
          </a:r>
          <a:endParaRPr lang="en-US" sz="1400" kern="1200" dirty="0"/>
        </a:p>
      </dsp:txBody>
      <dsp:txXfrm>
        <a:off x="5800831" y="829662"/>
        <a:ext cx="1016603" cy="1016409"/>
      </dsp:txXfrm>
    </dsp:sp>
    <dsp:sp modelId="{B91D0306-3C5A-40BD-A48F-475DF7E90283}">
      <dsp:nvSpPr>
        <dsp:cNvPr id="0" name=""/>
        <dsp:cNvSpPr/>
      </dsp:nvSpPr>
      <dsp:spPr>
        <a:xfrm rot="2700000">
          <a:off x="3971358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5C3FB-A5B2-4F40-ACD1-7D48A2E1230D}">
      <dsp:nvSpPr>
        <dsp:cNvPr id="0" name=""/>
        <dsp:cNvSpPr/>
      </dsp:nvSpPr>
      <dsp:spPr>
        <a:xfrm>
          <a:off x="4022383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INPUT</a:t>
          </a:r>
          <a:endParaRPr lang="en-US" sz="1400" kern="1200" dirty="0"/>
        </a:p>
      </dsp:txBody>
      <dsp:txXfrm>
        <a:off x="4226029" y="829662"/>
        <a:ext cx="1016603" cy="1016409"/>
      </dsp:txXfrm>
    </dsp:sp>
    <dsp:sp modelId="{E2F041E7-27D6-4F60-A82C-8F046A20A83B}">
      <dsp:nvSpPr>
        <dsp:cNvPr id="0" name=""/>
        <dsp:cNvSpPr/>
      </dsp:nvSpPr>
      <dsp:spPr>
        <a:xfrm rot="2700000">
          <a:off x="2395744" y="575572"/>
          <a:ext cx="1524322" cy="152432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EA4DF-48FC-4A13-8793-234E4E50AA29}">
      <dsp:nvSpPr>
        <dsp:cNvPr id="0" name=""/>
        <dsp:cNvSpPr/>
      </dsp:nvSpPr>
      <dsp:spPr>
        <a:xfrm>
          <a:off x="2446770" y="626326"/>
          <a:ext cx="1423082" cy="14230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SUPLIER</a:t>
          </a:r>
          <a:endParaRPr lang="en-US" sz="1400" kern="1200" dirty="0"/>
        </a:p>
      </dsp:txBody>
      <dsp:txXfrm>
        <a:off x="2650415" y="829662"/>
        <a:ext cx="1016603" cy="10164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AB10A-8407-4489-A7DC-5E6677813912}">
      <dsp:nvSpPr>
        <dsp:cNvPr id="0" name=""/>
        <dsp:cNvSpPr/>
      </dsp:nvSpPr>
      <dsp:spPr>
        <a:xfrm>
          <a:off x="10920323" y="932026"/>
          <a:ext cx="1276719" cy="12763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2C8F3-3E6B-4A5F-B170-CB3B4BD81456}">
      <dsp:nvSpPr>
        <dsp:cNvPr id="0" name=""/>
        <dsp:cNvSpPr/>
      </dsp:nvSpPr>
      <dsp:spPr>
        <a:xfrm>
          <a:off x="10963765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 smtClean="0"/>
            <a:t>Serah</a:t>
          </a:r>
          <a:r>
            <a:rPr lang="en-ID" sz="1400" kern="1200" dirty="0" smtClean="0"/>
            <a:t> </a:t>
          </a:r>
          <a:r>
            <a:rPr lang="en-ID" sz="1400" kern="1200" dirty="0" err="1" smtClean="0"/>
            <a:t>Terima</a:t>
          </a:r>
          <a:r>
            <a:rPr lang="en-ID" sz="1400" kern="1200" dirty="0" smtClean="0"/>
            <a:t> </a:t>
          </a:r>
          <a:r>
            <a:rPr lang="en-ID" sz="1400" kern="1200" dirty="0" err="1" smtClean="0"/>
            <a:t>Operasional</a:t>
          </a:r>
          <a:endParaRPr lang="en-US" sz="1400" kern="1200" dirty="0" smtClean="0"/>
        </a:p>
      </dsp:txBody>
      <dsp:txXfrm>
        <a:off x="11133914" y="1144794"/>
        <a:ext cx="850744" cy="850847"/>
      </dsp:txXfrm>
    </dsp:sp>
    <dsp:sp modelId="{5BE00429-010A-4265-A934-52C4E2281CA1}">
      <dsp:nvSpPr>
        <dsp:cNvPr id="0" name=""/>
        <dsp:cNvSpPr/>
      </dsp:nvSpPr>
      <dsp:spPr>
        <a:xfrm rot="2700000">
          <a:off x="9601505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1956A-9DFD-4979-9B95-3773D57A8803}">
      <dsp:nvSpPr>
        <dsp:cNvPr id="0" name=""/>
        <dsp:cNvSpPr/>
      </dsp:nvSpPr>
      <dsp:spPr>
        <a:xfrm>
          <a:off x="9644810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Pembangunan </a:t>
          </a:r>
          <a:r>
            <a:rPr lang="en-US" sz="1400" kern="1200" dirty="0" err="1" smtClean="0"/>
            <a:t>sarana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Penyehatan</a:t>
          </a:r>
          <a:r>
            <a:rPr lang="en-US" sz="1400" kern="1200" dirty="0" smtClean="0"/>
            <a:t> </a:t>
          </a:r>
          <a:r>
            <a:rPr lang="en-US" sz="1600" kern="1200" dirty="0" err="1" smtClean="0"/>
            <a:t>Lingkungan</a:t>
          </a:r>
          <a:endParaRPr lang="en-US" sz="1600" kern="1200" dirty="0" smtClean="0"/>
        </a:p>
      </dsp:txBody>
      <dsp:txXfrm>
        <a:off x="9814959" y="1144794"/>
        <a:ext cx="850744" cy="850847"/>
      </dsp:txXfrm>
    </dsp:sp>
    <dsp:sp modelId="{EFE487E9-5B3B-4643-8430-DECC92A67D51}">
      <dsp:nvSpPr>
        <dsp:cNvPr id="0" name=""/>
        <dsp:cNvSpPr/>
      </dsp:nvSpPr>
      <dsp:spPr>
        <a:xfrm rot="2700000">
          <a:off x="8283756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0D8D4-3EB5-4099-BDB0-A48DA982BD2C}">
      <dsp:nvSpPr>
        <dsp:cNvPr id="0" name=""/>
        <dsp:cNvSpPr/>
      </dsp:nvSpPr>
      <dsp:spPr>
        <a:xfrm>
          <a:off x="8325854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DPA</a:t>
          </a:r>
        </a:p>
      </dsp:txBody>
      <dsp:txXfrm>
        <a:off x="8496003" y="1144794"/>
        <a:ext cx="850744" cy="850847"/>
      </dsp:txXfrm>
    </dsp:sp>
    <dsp:sp modelId="{6FA446EF-DD90-477B-8547-521BA1698A52}">
      <dsp:nvSpPr>
        <dsp:cNvPr id="0" name=""/>
        <dsp:cNvSpPr/>
      </dsp:nvSpPr>
      <dsp:spPr>
        <a:xfrm rot="2700000">
          <a:off x="6964800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A9197-06E6-41D2-A2C8-8B8A718F511E}">
      <dsp:nvSpPr>
        <dsp:cNvPr id="0" name=""/>
        <dsp:cNvSpPr/>
      </dsp:nvSpPr>
      <dsp:spPr>
        <a:xfrm>
          <a:off x="7006899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Penetapan</a:t>
          </a:r>
          <a:r>
            <a:rPr lang="en-US" sz="1200" kern="1200" dirty="0" smtClean="0"/>
            <a:t> SK </a:t>
          </a:r>
          <a:r>
            <a:rPr lang="en-US" sz="1200" kern="1200" dirty="0" err="1" smtClean="0"/>
            <a:t>Penerima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Hibah</a:t>
          </a:r>
          <a:endParaRPr lang="en-US" sz="1200" kern="1200" dirty="0" smtClean="0"/>
        </a:p>
      </dsp:txBody>
      <dsp:txXfrm>
        <a:off x="7177048" y="1144794"/>
        <a:ext cx="850744" cy="850847"/>
      </dsp:txXfrm>
    </dsp:sp>
    <dsp:sp modelId="{0EE14AED-BEB5-46C9-8B51-738DF9A8C054}">
      <dsp:nvSpPr>
        <dsp:cNvPr id="0" name=""/>
        <dsp:cNvSpPr/>
      </dsp:nvSpPr>
      <dsp:spPr>
        <a:xfrm rot="2700000">
          <a:off x="5645845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FDC98-A85C-40C5-871F-78B85418761F}">
      <dsp:nvSpPr>
        <dsp:cNvPr id="0" name=""/>
        <dsp:cNvSpPr/>
      </dsp:nvSpPr>
      <dsp:spPr>
        <a:xfrm>
          <a:off x="5687943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Pengajuan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Usulan</a:t>
          </a:r>
          <a:r>
            <a:rPr lang="en-ID" sz="1400" kern="1200" dirty="0" smtClean="0"/>
            <a:t> </a:t>
          </a:r>
          <a:r>
            <a:rPr lang="en-ID" sz="1400" kern="1200" dirty="0" err="1" smtClean="0"/>
            <a:t>kegiatan</a:t>
          </a:r>
          <a:endParaRPr lang="en-US" sz="1400" kern="1200" dirty="0" smtClean="0"/>
        </a:p>
      </dsp:txBody>
      <dsp:txXfrm>
        <a:off x="5858092" y="1144794"/>
        <a:ext cx="850744" cy="850847"/>
      </dsp:txXfrm>
    </dsp:sp>
    <dsp:sp modelId="{5836F286-FFD3-479A-9124-301ED89D801A}">
      <dsp:nvSpPr>
        <dsp:cNvPr id="0" name=""/>
        <dsp:cNvSpPr/>
      </dsp:nvSpPr>
      <dsp:spPr>
        <a:xfrm rot="2700000">
          <a:off x="4326889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1F4F8-9672-4859-9146-8780ACFC3B12}">
      <dsp:nvSpPr>
        <dsp:cNvPr id="0" name=""/>
        <dsp:cNvSpPr/>
      </dsp:nvSpPr>
      <dsp:spPr>
        <a:xfrm>
          <a:off x="4368988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Analisa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Perencanaan</a:t>
          </a:r>
          <a:endParaRPr lang="en-US" sz="1400" kern="1200" dirty="0" smtClean="0"/>
        </a:p>
      </dsp:txBody>
      <dsp:txXfrm>
        <a:off x="4539137" y="1144794"/>
        <a:ext cx="850744" cy="850847"/>
      </dsp:txXfrm>
    </dsp:sp>
    <dsp:sp modelId="{D44E7D3F-496D-43D3-A6C7-18CFD68A7B60}">
      <dsp:nvSpPr>
        <dsp:cNvPr id="0" name=""/>
        <dsp:cNvSpPr/>
      </dsp:nvSpPr>
      <dsp:spPr>
        <a:xfrm rot="2700000">
          <a:off x="3007934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8DEE6-E809-47DD-86C0-ECE7B460C5A4}">
      <dsp:nvSpPr>
        <dsp:cNvPr id="0" name=""/>
        <dsp:cNvSpPr/>
      </dsp:nvSpPr>
      <dsp:spPr>
        <a:xfrm>
          <a:off x="3050032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</a:t>
          </a:r>
          <a:endParaRPr lang="en-US" sz="1400" kern="1200" dirty="0"/>
        </a:p>
      </dsp:txBody>
      <dsp:txXfrm>
        <a:off x="3220181" y="1144794"/>
        <a:ext cx="850744" cy="850847"/>
      </dsp:txXfrm>
    </dsp:sp>
    <dsp:sp modelId="{551B58BA-0F89-490D-A07D-B58CC394FB1F}">
      <dsp:nvSpPr>
        <dsp:cNvPr id="0" name=""/>
        <dsp:cNvSpPr/>
      </dsp:nvSpPr>
      <dsp:spPr>
        <a:xfrm rot="2700000">
          <a:off x="1688978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2DA60-D279-4465-A1BF-89111CFA1576}">
      <dsp:nvSpPr>
        <dsp:cNvPr id="0" name=""/>
        <dsp:cNvSpPr/>
      </dsp:nvSpPr>
      <dsp:spPr>
        <a:xfrm>
          <a:off x="1731077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Verifikasi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Prosposal</a:t>
          </a:r>
          <a:endParaRPr lang="en-US" sz="1400" kern="1200" dirty="0"/>
        </a:p>
      </dsp:txBody>
      <dsp:txXfrm>
        <a:off x="1901226" y="1144794"/>
        <a:ext cx="850744" cy="850847"/>
      </dsp:txXfrm>
    </dsp:sp>
    <dsp:sp modelId="{E2F041E7-27D6-4F60-A82C-8F046A20A83B}">
      <dsp:nvSpPr>
        <dsp:cNvPr id="0" name=""/>
        <dsp:cNvSpPr/>
      </dsp:nvSpPr>
      <dsp:spPr>
        <a:xfrm rot="2700000">
          <a:off x="370023" y="931883"/>
          <a:ext cx="1276445" cy="1276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EA4DF-48FC-4A13-8793-234E4E50AA29}">
      <dsp:nvSpPr>
        <dsp:cNvPr id="0" name=""/>
        <dsp:cNvSpPr/>
      </dsp:nvSpPr>
      <dsp:spPr>
        <a:xfrm>
          <a:off x="412121" y="974580"/>
          <a:ext cx="1191042" cy="11912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Proposal</a:t>
          </a:r>
          <a:endParaRPr lang="en-US" sz="1400" kern="1200" dirty="0"/>
        </a:p>
      </dsp:txBody>
      <dsp:txXfrm>
        <a:off x="582270" y="1144794"/>
        <a:ext cx="850744" cy="850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2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8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48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8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9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21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23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25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8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7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3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63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67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90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1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9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55551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9238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55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2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21" y="419583"/>
            <a:ext cx="10219775" cy="53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err="1" smtClean="0">
                <a:solidFill>
                  <a:prstClr val="black"/>
                </a:solidFill>
              </a:rPr>
              <a:t>Peningkatan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kualitas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Perumahan</a:t>
            </a:r>
            <a:r>
              <a:rPr lang="en-US" sz="2000" b="1" dirty="0">
                <a:solidFill>
                  <a:prstClr val="black"/>
                </a:solidFill>
              </a:rPr>
              <a:t> &amp; </a:t>
            </a:r>
            <a:r>
              <a:rPr lang="en-US" sz="2000" b="1" dirty="0" err="1">
                <a:solidFill>
                  <a:prstClr val="black"/>
                </a:solidFill>
              </a:rPr>
              <a:t>Kawasan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permukiman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00" y="81516"/>
            <a:ext cx="2123175" cy="83288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952844" y="1068722"/>
          <a:ext cx="8644756" cy="113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565469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26905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45810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719207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461983" y="4166121"/>
          <a:ext cx="11258792" cy="211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495573" y="3034450"/>
            <a:ext cx="1609395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2912" y="2089448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Masyarakat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98222" y="2085243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Masyarakat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26109" y="2058510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Jalan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Saluran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98" y="2085243"/>
            <a:ext cx="1534750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Sarpras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Permukiman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1389" y="2041749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3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PROSES BISNIS RUMAH TIDAK LAYAK HUNI (RTLH)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00" y="81516"/>
            <a:ext cx="2123175" cy="83288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952844" y="1068722"/>
          <a:ext cx="8644756" cy="113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565469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26905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45810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719207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461983" y="4166121"/>
          <a:ext cx="11258792" cy="211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495573" y="3034450"/>
            <a:ext cx="1609395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2912" y="2089448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Masyarakat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98222" y="2085243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Penerima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RLH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26109" y="2058510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Rumah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Layak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Huni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98" y="2085243"/>
            <a:ext cx="1534750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Calon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Penerima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1389" y="2041749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501" y="6177962"/>
            <a:ext cx="1100672" cy="5530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9EA1F8-DC8F-4986-A53D-C9C4779B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90" y="389715"/>
            <a:ext cx="8052357" cy="464527"/>
          </a:xfrm>
        </p:spPr>
        <p:txBody>
          <a:bodyPr>
            <a:normAutofit fontScale="90000"/>
          </a:bodyPr>
          <a:lstStyle/>
          <a:p>
            <a:r>
              <a:rPr lang="id-ID" altLang="en-US" sz="3200" dirty="0">
                <a:solidFill>
                  <a:srgbClr val="FF0000"/>
                </a:solidFill>
                <a:latin typeface="Agency FB" panose="020B0503020202020204" pitchFamily="34" charset="0"/>
              </a:rPr>
              <a:t>Perbandingan Proses Bisnis dan Struktur Organisasi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263F58-72E1-4CE3-BB59-E89523234549}"/>
              </a:ext>
            </a:extLst>
          </p:cNvPr>
          <p:cNvGraphicFramePr/>
          <p:nvPr>
            <p:extLst/>
          </p:nvPr>
        </p:nvGraphicFramePr>
        <p:xfrm>
          <a:off x="5995737" y="1443789"/>
          <a:ext cx="6056559" cy="198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D81765-FBFC-4861-84E4-701177B0E3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97842" y="3584888"/>
          <a:ext cx="512544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389">
                  <a:extLst>
                    <a:ext uri="{9D8B030D-6E8A-4147-A177-3AD203B41FA5}">
                      <a16:colId xmlns:a16="http://schemas.microsoft.com/office/drawing/2014/main" val="909914502"/>
                    </a:ext>
                  </a:extLst>
                </a:gridCol>
                <a:gridCol w="2826051">
                  <a:extLst>
                    <a:ext uri="{9D8B030D-6E8A-4147-A177-3AD203B41FA5}">
                      <a16:colId xmlns:a16="http://schemas.microsoft.com/office/drawing/2014/main" val="4263242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PROGRAM PENATAAN BANGUNAN GEDUNG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PROGRAM PENYELESAIAN GANTI KERUGIAN DAN SANTUNAN TANAH UNTUK PEMBANGUNAN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2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Kegiatan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Kegiatan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Penyelenggaraan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Bangunan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Gedung</a:t>
                      </a:r>
                      <a:r>
                        <a:rPr lang="en-US" sz="1200" dirty="0" smtClean="0"/>
                        <a:t> di Wilayah Daerah </a:t>
                      </a:r>
                      <a:r>
                        <a:rPr lang="en-US" sz="1200" dirty="0" err="1" smtClean="0"/>
                        <a:t>Kabupaten</a:t>
                      </a:r>
                      <a:r>
                        <a:rPr lang="en-US" sz="1200" dirty="0" smtClean="0"/>
                        <a:t>/Kota, </a:t>
                      </a:r>
                      <a:r>
                        <a:rPr lang="en-US" sz="1200" dirty="0" err="1" smtClean="0"/>
                        <a:t>Pemberian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Izin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Mendirikan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Bangunan</a:t>
                      </a:r>
                      <a:r>
                        <a:rPr lang="en-US" sz="1200" dirty="0" smtClean="0"/>
                        <a:t> (IMB)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Sertifikat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Laik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Fungsi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Bangunan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Gedung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Penyelesaian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Masalah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Ganti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Kerugian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Santunan</a:t>
                      </a:r>
                      <a:r>
                        <a:rPr lang="en-US" sz="1200" dirty="0" smtClean="0"/>
                        <a:t> Tanah </a:t>
                      </a:r>
                      <a:r>
                        <a:rPr lang="en-US" sz="1200" dirty="0" err="1" smtClean="0"/>
                        <a:t>untuk</a:t>
                      </a:r>
                      <a:r>
                        <a:rPr lang="en-US" sz="1200" dirty="0" smtClean="0"/>
                        <a:t> Pembangunan </a:t>
                      </a:r>
                      <a:r>
                        <a:rPr lang="en-US" sz="1200" dirty="0" err="1" smtClean="0"/>
                        <a:t>oleh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Pemerintah</a:t>
                      </a:r>
                      <a:r>
                        <a:rPr lang="en-US" sz="1200" dirty="0" smtClean="0"/>
                        <a:t> Daerah </a:t>
                      </a:r>
                      <a:r>
                        <a:rPr lang="en-US" sz="1200" dirty="0" err="1" smtClean="0"/>
                        <a:t>Kabupaten</a:t>
                      </a:r>
                      <a:r>
                        <a:rPr lang="en-US" sz="1200" dirty="0" smtClean="0"/>
                        <a:t>/Kota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08005"/>
                  </a:ext>
                </a:extLst>
              </a:tr>
            </a:tbl>
          </a:graphicData>
        </a:graphic>
      </p:graphicFrame>
      <p:sp>
        <p:nvSpPr>
          <p:cNvPr id="7" name="Oval Callout 46">
            <a:extLst>
              <a:ext uri="{FF2B5EF4-FFF2-40B4-BE49-F238E27FC236}">
                <a16:creationId xmlns:a16="http://schemas.microsoft.com/office/drawing/2014/main" id="{25DEEE47-CA6E-4FEA-938C-AAF40A7ABEC3}"/>
              </a:ext>
            </a:extLst>
          </p:cNvPr>
          <p:cNvSpPr/>
          <p:nvPr/>
        </p:nvSpPr>
        <p:spPr>
          <a:xfrm rot="19505774">
            <a:off x="257755" y="918229"/>
            <a:ext cx="1551035" cy="70565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PROSES BISNIS</a:t>
            </a:r>
          </a:p>
        </p:txBody>
      </p:sp>
      <p:sp>
        <p:nvSpPr>
          <p:cNvPr id="8" name="Oval Callout 49">
            <a:extLst>
              <a:ext uri="{FF2B5EF4-FFF2-40B4-BE49-F238E27FC236}">
                <a16:creationId xmlns:a16="http://schemas.microsoft.com/office/drawing/2014/main" id="{55DEED91-240D-4267-A73F-4424DA5D55B6}"/>
              </a:ext>
            </a:extLst>
          </p:cNvPr>
          <p:cNvSpPr/>
          <p:nvPr/>
        </p:nvSpPr>
        <p:spPr>
          <a:xfrm rot="779034">
            <a:off x="10428733" y="1435295"/>
            <a:ext cx="1412973" cy="886940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STRUKTUR ORAGINASI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86CF8C4-F6DD-4AAD-9BA2-741161260BBC}"/>
              </a:ext>
            </a:extLst>
          </p:cNvPr>
          <p:cNvGraphicFramePr/>
          <p:nvPr>
            <p:extLst/>
          </p:nvPr>
        </p:nvGraphicFramePr>
        <p:xfrm>
          <a:off x="-577586" y="1287901"/>
          <a:ext cx="7760439" cy="544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4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3075" y="421178"/>
            <a:ext cx="4911633" cy="53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PROSES BISNIS PERDA BG &amp; PERBUP BG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00" y="81516"/>
            <a:ext cx="2123175" cy="83288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952844" y="1068722"/>
          <a:ext cx="8644756" cy="113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565469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26905" y="1493692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45810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719207" y="1496607"/>
            <a:ext cx="318977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461983" y="4166121"/>
          <a:ext cx="11258792" cy="211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495573" y="3034450"/>
            <a:ext cx="1609395" cy="27903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2912" y="2089448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DPRKP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8222" y="2085243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63503" y="2058510"/>
            <a:ext cx="1484652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Tertatanya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bangunan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Gedung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98" y="2085243"/>
            <a:ext cx="1534750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Regulasi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1389" y="2041749"/>
            <a:ext cx="1422045" cy="42722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98" y="285162"/>
            <a:ext cx="2123175" cy="1066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148133"/>
            <a:ext cx="10994760" cy="183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PROSES BISNIS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50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45462"/>
            <a:ext cx="1100672" cy="5530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CC77E6-542F-4EC2-83DC-BBDC4C34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65" y="69971"/>
            <a:ext cx="7274257" cy="835670"/>
          </a:xfrm>
        </p:spPr>
        <p:txBody>
          <a:bodyPr rtlCol="0">
            <a:normAutofit fontScale="90000"/>
          </a:bodyPr>
          <a:lstStyle/>
          <a:p>
            <a:pPr defTabSz="1062205" eaLnBrk="1" fontAlgn="auto" hangingPunct="1">
              <a:spcAft>
                <a:spcPts val="0"/>
              </a:spcAft>
              <a:defRPr/>
            </a:pPr>
            <a:r>
              <a:rPr lang="en-US" sz="4042" b="1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Proses </a:t>
            </a:r>
            <a:r>
              <a:rPr lang="en-US" sz="4042" b="1" dirty="0" err="1">
                <a:solidFill>
                  <a:srgbClr val="92D050"/>
                </a:solidFill>
                <a:latin typeface="Bahnschrift Light SemiCondensed" panose="020B0502040204020203" pitchFamily="34" charset="0"/>
              </a:rPr>
              <a:t>Bisnis</a:t>
            </a:r>
            <a:r>
              <a:rPr lang="en-US" sz="5293" b="1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/>
            </a:r>
            <a:br>
              <a:rPr lang="en-US" sz="5293" b="1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</a:br>
            <a:r>
              <a:rPr lang="en-US" sz="2598" b="1" dirty="0" err="1">
                <a:solidFill>
                  <a:srgbClr val="92D050"/>
                </a:solidFill>
                <a:latin typeface="Bahnschrift Light SemiCondensed" panose="020B0502040204020203" pitchFamily="34" charset="0"/>
                <a:cs typeface="Gisha" pitchFamily="34" charset="-79"/>
              </a:rPr>
              <a:t>Dinas</a:t>
            </a:r>
            <a:r>
              <a:rPr lang="en-US" sz="2598" b="1" dirty="0">
                <a:solidFill>
                  <a:srgbClr val="92D050"/>
                </a:solidFill>
                <a:latin typeface="Bahnschrift Light SemiCondensed" panose="020B0502040204020203" pitchFamily="34" charset="0"/>
                <a:cs typeface="Gisha" pitchFamily="34" charset="-79"/>
              </a:rPr>
              <a:t> </a:t>
            </a:r>
            <a:r>
              <a:rPr lang="en-US" sz="2598" b="1" dirty="0" err="1">
                <a:solidFill>
                  <a:srgbClr val="92D050"/>
                </a:solidFill>
                <a:latin typeface="Bahnschrift Light SemiCondensed" panose="020B0502040204020203" pitchFamily="34" charset="0"/>
                <a:cs typeface="Gisha" pitchFamily="34" charset="-79"/>
              </a:rPr>
              <a:t>Perumahan</a:t>
            </a:r>
            <a:r>
              <a:rPr lang="en-US" sz="2598" b="1" dirty="0">
                <a:solidFill>
                  <a:srgbClr val="92D050"/>
                </a:solidFill>
                <a:latin typeface="Bahnschrift Light SemiCondensed" panose="020B0502040204020203" pitchFamily="34" charset="0"/>
                <a:cs typeface="Gisha" pitchFamily="34" charset="-79"/>
              </a:rPr>
              <a:t> Rakyat &amp; Kawasan </a:t>
            </a:r>
            <a:r>
              <a:rPr lang="en-US" sz="2598" b="1" dirty="0" err="1">
                <a:solidFill>
                  <a:srgbClr val="92D050"/>
                </a:solidFill>
                <a:latin typeface="Bahnschrift Light SemiCondensed" panose="020B0502040204020203" pitchFamily="34" charset="0"/>
                <a:cs typeface="Gisha" pitchFamily="34" charset="-79"/>
              </a:rPr>
              <a:t>Permukiman</a:t>
            </a:r>
            <a:endParaRPr lang="en-US" sz="2598" b="1" dirty="0">
              <a:solidFill>
                <a:srgbClr val="92D050"/>
              </a:solidFill>
              <a:latin typeface="Bahnschrift Light SemiCondensed" panose="020B0502040204020203" pitchFamily="34" charset="0"/>
              <a:cs typeface="Gisha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513C-3E35-44AD-B0A3-F6FAD980BE52}"/>
              </a:ext>
            </a:extLst>
          </p:cNvPr>
          <p:cNvSpPr/>
          <p:nvPr/>
        </p:nvSpPr>
        <p:spPr>
          <a:xfrm>
            <a:off x="8371562" y="1513986"/>
            <a:ext cx="3651285" cy="1335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STAKEHOLDERS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BUPATI, DPRD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BPK, KEMENTERIAN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PEMPROV, OPD, MASYARAKAT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511EF-374D-4612-A4AA-9881F11868FB}"/>
              </a:ext>
            </a:extLst>
          </p:cNvPr>
          <p:cNvSpPr/>
          <p:nvPr/>
        </p:nvSpPr>
        <p:spPr>
          <a:xfrm>
            <a:off x="8371562" y="2991392"/>
            <a:ext cx="3651285" cy="1221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hasil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/OUTCOME</a:t>
            </a:r>
          </a:p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Meningkatnya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rumah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layak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huni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penanganan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Kawasan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kumuh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EBF2A-118B-4F35-8DF0-86DF698253B6}"/>
              </a:ext>
            </a:extLst>
          </p:cNvPr>
          <p:cNvSpPr/>
          <p:nvPr/>
        </p:nvSpPr>
        <p:spPr>
          <a:xfrm>
            <a:off x="8371562" y="4464626"/>
            <a:ext cx="3651285" cy="1110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84" tIns="44494" rIns="88984" bIns="44494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Manfaat</a:t>
            </a:r>
            <a:endParaRPr kumimoji="0" lang="en-US" sz="17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Perumahan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permukiman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sehat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57CF8A2-5F6E-464D-9F48-17441F6370C8}"/>
              </a:ext>
            </a:extLst>
          </p:cNvPr>
          <p:cNvGraphicFramePr/>
          <p:nvPr>
            <p:extLst/>
          </p:nvPr>
        </p:nvGraphicFramePr>
        <p:xfrm>
          <a:off x="3161381" y="1191174"/>
          <a:ext cx="4507970" cy="530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14454FB-7E66-4800-81AE-646300E3EA13}"/>
              </a:ext>
            </a:extLst>
          </p:cNvPr>
          <p:cNvSpPr/>
          <p:nvPr/>
        </p:nvSpPr>
        <p:spPr>
          <a:xfrm rot="20444271">
            <a:off x="716684" y="1439406"/>
            <a:ext cx="1759950" cy="6065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PROSES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EDBAB7-BDEF-4843-A4F8-3E5A96536742}"/>
              </a:ext>
            </a:extLst>
          </p:cNvPr>
          <p:cNvSpPr/>
          <p:nvPr/>
        </p:nvSpPr>
        <p:spPr>
          <a:xfrm rot="20444271">
            <a:off x="7969983" y="1211494"/>
            <a:ext cx="1758423" cy="60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7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Tujuan</a:t>
            </a:r>
            <a:endParaRPr kumimoji="0" lang="en-US" sz="17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E22262E-B218-4E22-B743-C1596A793C12}"/>
              </a:ext>
            </a:extLst>
          </p:cNvPr>
          <p:cNvSpPr/>
          <p:nvPr/>
        </p:nvSpPr>
        <p:spPr>
          <a:xfrm>
            <a:off x="7326499" y="3207701"/>
            <a:ext cx="1185826" cy="557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E34703C-C5C8-4F5D-A194-6CAA748A839F}"/>
              </a:ext>
            </a:extLst>
          </p:cNvPr>
          <p:cNvSpPr/>
          <p:nvPr/>
        </p:nvSpPr>
        <p:spPr>
          <a:xfrm>
            <a:off x="7207674" y="2319236"/>
            <a:ext cx="475125" cy="7119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A873106-2429-4A34-B9E8-D6979DDB33C7}"/>
              </a:ext>
            </a:extLst>
          </p:cNvPr>
          <p:cNvSpPr/>
          <p:nvPr/>
        </p:nvSpPr>
        <p:spPr>
          <a:xfrm flipV="1">
            <a:off x="7221424" y="3958495"/>
            <a:ext cx="473598" cy="698174"/>
          </a:xfrm>
          <a:prstGeom prst="downArrow">
            <a:avLst>
              <a:gd name="adj1" fmla="val 50000"/>
              <a:gd name="adj2" fmla="val 5982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DBE80-BE2F-4578-A015-DCF62A8EE02F}"/>
              </a:ext>
            </a:extLst>
          </p:cNvPr>
          <p:cNvSpPr/>
          <p:nvPr/>
        </p:nvSpPr>
        <p:spPr>
          <a:xfrm>
            <a:off x="78075" y="2963419"/>
            <a:ext cx="1352015" cy="1335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SUPLIER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-DPRKP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-BPPKAD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-BAPPELITBANGDA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100" dirty="0" smtClean="0">
                <a:solidFill>
                  <a:prstClr val="white"/>
                </a:solidFill>
                <a:latin typeface="Trebuchet MS"/>
              </a:rPr>
              <a:t>-OPD TERKAIT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-MASYARAKAT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FCDEF-6D0D-4CCC-91FB-5AF347D8B7FC}"/>
              </a:ext>
            </a:extLst>
          </p:cNvPr>
          <p:cNvSpPr/>
          <p:nvPr/>
        </p:nvSpPr>
        <p:spPr>
          <a:xfrm>
            <a:off x="1821845" y="2675198"/>
            <a:ext cx="1193665" cy="1850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REGULASI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-ANGGARAN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-SARPRAS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-MITRA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KERJA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-MANAJEMEN  RESIKO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FED872C1-2E3A-4EC2-A481-7985F3E250FD}"/>
              </a:ext>
            </a:extLst>
          </p:cNvPr>
          <p:cNvSpPr/>
          <p:nvPr/>
        </p:nvSpPr>
        <p:spPr>
          <a:xfrm>
            <a:off x="1430090" y="3592497"/>
            <a:ext cx="427286" cy="2786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Right Arrow 13">
            <a:extLst>
              <a:ext uri="{FF2B5EF4-FFF2-40B4-BE49-F238E27FC236}">
                <a16:creationId xmlns:a16="http://schemas.microsoft.com/office/drawing/2014/main" id="{D5A7AD10-72F3-46A1-A8EE-BC7AB253EF3F}"/>
              </a:ext>
            </a:extLst>
          </p:cNvPr>
          <p:cNvSpPr/>
          <p:nvPr/>
        </p:nvSpPr>
        <p:spPr>
          <a:xfrm>
            <a:off x="3043604" y="3486358"/>
            <a:ext cx="518993" cy="3335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01" y="6203362"/>
            <a:ext cx="1100672" cy="5530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2A0F59-B05D-49FA-80DC-7FB16B5E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4" y="0"/>
            <a:ext cx="10188462" cy="1142745"/>
          </a:xfrm>
        </p:spPr>
        <p:txBody>
          <a:bodyPr rtlCol="0">
            <a:normAutofit/>
          </a:bodyPr>
          <a:lstStyle/>
          <a:p>
            <a:pPr defTabSz="1062205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Proses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Manajemen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9B3605-1349-4520-8E74-4C72468DB5AA}"/>
              </a:ext>
            </a:extLst>
          </p:cNvPr>
          <p:cNvGraphicFramePr/>
          <p:nvPr>
            <p:extLst/>
          </p:nvPr>
        </p:nvGraphicFramePr>
        <p:xfrm>
          <a:off x="7086601" y="1166240"/>
          <a:ext cx="4892040" cy="515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DBB5D7-ABE0-4CBA-98CC-D1A6BF00E007}"/>
              </a:ext>
            </a:extLst>
          </p:cNvPr>
          <p:cNvGraphicFramePr/>
          <p:nvPr>
            <p:extLst/>
          </p:nvPr>
        </p:nvGraphicFramePr>
        <p:xfrm>
          <a:off x="60418" y="1166241"/>
          <a:ext cx="7254216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473032A-46CF-4501-BC24-714F18B16732}"/>
              </a:ext>
            </a:extLst>
          </p:cNvPr>
          <p:cNvSpPr/>
          <p:nvPr/>
        </p:nvSpPr>
        <p:spPr>
          <a:xfrm>
            <a:off x="8774610" y="3448267"/>
            <a:ext cx="1536901" cy="90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84" tIns="44494" rIns="88984" bIns="44494" anchor="ctr"/>
          <a:lstStyle/>
          <a:p>
            <a:pPr marL="0" marR="0" lvl="0" indent="0" algn="ctr" defTabSz="444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Pengelolaan</a:t>
            </a:r>
            <a:r>
              <a:rPr kumimoji="0" lang="en-US" sz="17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173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Kinerja</a:t>
            </a:r>
            <a:endParaRPr kumimoji="0" lang="en-US" sz="17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2F1EC7C-28BA-4638-9E23-99322C5544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27" y="1391196"/>
            <a:ext cx="1163674" cy="8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67AE7D2-E873-4D8C-8DA5-1B406F1E58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705" y="5421236"/>
            <a:ext cx="974695" cy="10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DCC027E-94AB-4AF6-A100-E8B3BDB6A8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01" y="5642923"/>
            <a:ext cx="1386509" cy="10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5D31941-BDF8-4BCC-9297-7277EA0A7D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1" y="1436916"/>
            <a:ext cx="930391" cy="9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45462"/>
            <a:ext cx="1100672" cy="5530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5C67FEF-FA86-4083-B3A1-6A429499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371475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smtClean="0">
                <a:latin typeface="Algerian" panose="04020705040A02060702" pitchFamily="82" charset="0"/>
              </a:rPr>
              <a:t>P</a:t>
            </a:r>
            <a:r>
              <a:rPr lang="en-ID" sz="4000" dirty="0" smtClean="0">
                <a:latin typeface="Algerian" panose="04020705040A02060702" pitchFamily="82" charset="0"/>
              </a:rPr>
              <a:t>ROSES BISNIS INTI DPRKP</a:t>
            </a:r>
            <a:r>
              <a:rPr lang="en-ID" dirty="0" smtClean="0">
                <a:latin typeface="Algerian" panose="04020705040A02060702" pitchFamily="82" charset="0"/>
              </a:rPr>
              <a:t/>
            </a:r>
            <a:br>
              <a:rPr lang="en-ID" dirty="0" smtClean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3997" y="860799"/>
            <a:ext cx="10866120" cy="3312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Meningkatnya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prasarana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Dasar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8272" y="1284814"/>
            <a:ext cx="10951845" cy="36192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id-ID" sz="2000" dirty="0" smtClean="0">
                <a:solidFill>
                  <a:prstClr val="black"/>
                </a:solidFill>
              </a:rPr>
              <a:t>Meningkat</a:t>
            </a:r>
            <a:r>
              <a:rPr lang="en-US" sz="2000" dirty="0" err="1" smtClean="0">
                <a:solidFill>
                  <a:prstClr val="black"/>
                </a:solidFill>
              </a:rPr>
              <a:t>kan</a:t>
            </a:r>
            <a:r>
              <a:rPr lang="id-ID" sz="2000" dirty="0" smtClean="0">
                <a:solidFill>
                  <a:prstClr val="black"/>
                </a:solidFill>
              </a:rPr>
              <a:t> </a:t>
            </a:r>
            <a:r>
              <a:rPr lang="id-ID" sz="2000" dirty="0">
                <a:solidFill>
                  <a:prstClr val="black"/>
                </a:solidFill>
              </a:rPr>
              <a:t>akses prasarana dasar </a:t>
            </a:r>
            <a:r>
              <a:rPr lang="en-US" sz="2000" dirty="0" err="1">
                <a:solidFill>
                  <a:prstClr val="black"/>
                </a:solidFill>
              </a:rPr>
              <a:t>perumahan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id-ID" sz="2000" dirty="0">
                <a:solidFill>
                  <a:prstClr val="black"/>
                </a:solidFill>
              </a:rPr>
              <a:t>permukiman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5085" y="1722345"/>
            <a:ext cx="3660140" cy="4699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Trebuchet MS"/>
              </a:rPr>
              <a:t>Meningkatkan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Penataan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Pertanahan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&amp; Tata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Bangunan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8830" y="1709156"/>
            <a:ext cx="3660140" cy="469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Meningkatkan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kualitas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Perumahan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&amp;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Kawasan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permukiman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91830" y="1709156"/>
            <a:ext cx="3660140" cy="469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Meningkatkan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Sarana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&amp;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Prasarana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&amp;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Penyehatan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Lingkungan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3581" y="2186689"/>
            <a:ext cx="1951023" cy="469900"/>
          </a:xfrm>
          <a:prstGeom prst="roundRect">
            <a:avLst/>
          </a:prstGeom>
          <a:solidFill>
            <a:srgbClr val="A8F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Peningkatan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Pembanguan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Penataan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Bangunan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0873" y="2226845"/>
            <a:ext cx="1712047" cy="506509"/>
          </a:xfrm>
          <a:prstGeom prst="roundRect">
            <a:avLst/>
          </a:prstGeom>
          <a:solidFill>
            <a:srgbClr val="A8F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Peningkatan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Pengelolaan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Pertanahan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08338" y="2204439"/>
            <a:ext cx="1767206" cy="469900"/>
          </a:xfrm>
          <a:prstGeom prst="roundRect">
            <a:avLst/>
          </a:prstGeom>
          <a:solidFill>
            <a:srgbClr val="06B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Pembangunan </a:t>
            </a:r>
            <a:r>
              <a:rPr lang="en-US" sz="11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Sarana</a:t>
            </a:r>
            <a:r>
              <a:rPr lang="en-US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Prasarana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Air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Minum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11237" y="2204439"/>
            <a:ext cx="1838269" cy="469900"/>
          </a:xfrm>
          <a:prstGeom prst="roundRect">
            <a:avLst/>
          </a:prstGeom>
          <a:solidFill>
            <a:srgbClr val="06B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Pembangunan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Sarana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Prasarana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Penyehatan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Lingkungan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17318" y="2675794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Menyiapkan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Program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Penataan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bangunan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gedung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negara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daerah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13997" y="2722417"/>
            <a:ext cx="1712047" cy="465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Fasilitasi Penyelesaian sengketa tanah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301462" y="2713073"/>
            <a:ext cx="1767206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fasilitasi pengembangan penyediaan air minum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04361" y="2713073"/>
            <a:ext cx="1838269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fasilitasi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penyehatan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lingkungan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26044" y="3190981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Melaksanakan perencanaan, pembangunan, pemanfaatan, bantuan dan bimbingan teknis perencanaan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0273" y="3191948"/>
            <a:ext cx="1712047" cy="8154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mengumpulkan dan mengolah bahan dalam pelaksanaan rapat koordinasi masalah sengketa tanah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310801" y="3208731"/>
            <a:ext cx="1767206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Inventarisasi jaringan sumber sarana dan prasarana air minum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113700" y="3208731"/>
            <a:ext cx="1838269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pengumpulan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pengolahan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data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penyusunan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kebijakan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strategi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pengembangan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penyehatan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lingkungan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633741" y="3703327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melakukan pemeriksaan dan menyiapkan rekomendasi pengesahan perencanaan gedung negara/daerah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04907" y="4004740"/>
            <a:ext cx="1712047" cy="8154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mengumpulkan dan mengolah data dalam melaksanakan penyelenggaraan administrasi pertanahan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318498" y="3721077"/>
            <a:ext cx="1767206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perencanaan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pembangunan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pengendalian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pengembangan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sarana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prasarana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air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minum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121397" y="3721077"/>
            <a:ext cx="1838269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pembangunan fisik prasarana dan sarana penyehatan lingkungan permukiman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3581" y="4710649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Pengaturan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pemanfaatan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bangunan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gedung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daerah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344161" y="4869739"/>
            <a:ext cx="1767206" cy="6059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pembinaan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pengawasan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pengendalian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pembangunan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perbaikan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jaringan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sarana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prasarana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air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minum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21709" y="6223284"/>
            <a:ext cx="1951023" cy="468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membuat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pertimbangan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teknis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penghapusan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bangunan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gedung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negara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daerah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21709" y="5726649"/>
            <a:ext cx="1951023" cy="4497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Menafsir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menilai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gedung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daerah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08078" y="5222981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pengawasan dan pengendalian pemanfaatan dan pembangunan gedung daerah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633741" y="4208331"/>
            <a:ext cx="1951023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melaksanakan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pendataan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gedung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daerah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24494" y="2179056"/>
            <a:ext cx="1671195" cy="4247870"/>
            <a:chOff x="4585225" y="2214649"/>
            <a:chExt cx="1230630" cy="3853943"/>
          </a:xfrm>
        </p:grpSpPr>
        <p:sp>
          <p:nvSpPr>
            <p:cNvPr id="13" name="Rounded Rectangle 12"/>
            <p:cNvSpPr/>
            <p:nvPr/>
          </p:nvSpPr>
          <p:spPr>
            <a:xfrm>
              <a:off x="4598670" y="2214649"/>
              <a:ext cx="1207025" cy="4699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Peningkatan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Prasarana</a:t>
              </a: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id-ID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Infrastruktur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Kawasan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Permukiman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91794" y="2723283"/>
              <a:ext cx="1207025" cy="469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Melaksan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akan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program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peningkatan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 dan prasarana infrastruktur kawasan permukiman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01133" y="3218941"/>
              <a:ext cx="1207025" cy="469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Menginventarisir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kebutuhan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prasarana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permukiman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585225" y="5598692"/>
              <a:ext cx="1207025" cy="469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Pemeliharaan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prasarana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permukiman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08830" y="3731287"/>
              <a:ext cx="1207025" cy="469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Merencanakan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pembangunan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prasarana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permukiman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598670" y="4738608"/>
              <a:ext cx="1207025" cy="8112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menyiapkan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&amp;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melaksanakan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pembinaan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pemanfaatan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prasarana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permukiman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608830" y="4236291"/>
              <a:ext cx="1207025" cy="4699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Membangunan sarana dan prasarana permukiman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8318498" y="4226081"/>
            <a:ext cx="1767206" cy="6107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fasilitasi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pembinaan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pemberian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bantuan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peningkatan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stakeholder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dalam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pengembangan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penyediaan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air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minum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121397" y="4226081"/>
            <a:ext cx="1838269" cy="469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pengawasan, pengendalian, pemberian bantuan teknik, serta pembinaan manfaat prasarana sarana penyehatan lingkungan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599" y="830073"/>
            <a:ext cx="625838" cy="2273808"/>
            <a:chOff x="113975" y="878387"/>
            <a:chExt cx="625838" cy="22738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A66E71-ADE2-4894-9366-F9B9E66A7B63}"/>
                </a:ext>
              </a:extLst>
            </p:cNvPr>
            <p:cNvGrpSpPr/>
            <p:nvPr/>
          </p:nvGrpSpPr>
          <p:grpSpPr>
            <a:xfrm>
              <a:off x="113975" y="878387"/>
              <a:ext cx="609600" cy="364468"/>
              <a:chOff x="368968" y="1331495"/>
              <a:chExt cx="609600" cy="485107"/>
            </a:xfrm>
          </p:grpSpPr>
          <p:sp>
            <p:nvSpPr>
              <p:cNvPr id="20" name="Arrow: Right 3">
                <a:extLst>
                  <a:ext uri="{FF2B5EF4-FFF2-40B4-BE49-F238E27FC236}">
                    <a16:creationId xmlns:a16="http://schemas.microsoft.com/office/drawing/2014/main" id="{95E46C54-794E-4459-8B5D-28B8A366445F}"/>
                  </a:ext>
                </a:extLst>
              </p:cNvPr>
              <p:cNvSpPr/>
              <p:nvPr/>
            </p:nvSpPr>
            <p:spPr>
              <a:xfrm>
                <a:off x="368968" y="1331495"/>
                <a:ext cx="609600" cy="4851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3BF450-F7A2-46AC-97AE-200225BFF9DF}"/>
                  </a:ext>
                </a:extLst>
              </p:cNvPr>
              <p:cNvSpPr txBox="1"/>
              <p:nvPr/>
            </p:nvSpPr>
            <p:spPr>
              <a:xfrm>
                <a:off x="425115" y="1427747"/>
                <a:ext cx="50933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L0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8A5804-B5D8-4C63-99C1-0D0549A853C3}"/>
                </a:ext>
              </a:extLst>
            </p:cNvPr>
            <p:cNvGrpSpPr/>
            <p:nvPr/>
          </p:nvGrpSpPr>
          <p:grpSpPr>
            <a:xfrm>
              <a:off x="130213" y="1224620"/>
              <a:ext cx="609600" cy="364468"/>
              <a:chOff x="368968" y="1331495"/>
              <a:chExt cx="609600" cy="485107"/>
            </a:xfrm>
          </p:grpSpPr>
          <p:sp>
            <p:nvSpPr>
              <p:cNvPr id="23" name="Arrow: Right 7">
                <a:extLst>
                  <a:ext uri="{FF2B5EF4-FFF2-40B4-BE49-F238E27FC236}">
                    <a16:creationId xmlns:a16="http://schemas.microsoft.com/office/drawing/2014/main" id="{ED7576CB-9502-45B3-A8DA-E7AC8DA0A71B}"/>
                  </a:ext>
                </a:extLst>
              </p:cNvPr>
              <p:cNvSpPr/>
              <p:nvPr/>
            </p:nvSpPr>
            <p:spPr>
              <a:xfrm>
                <a:off x="368968" y="1331495"/>
                <a:ext cx="609600" cy="4851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A75764-0CBC-4FD4-9386-A47D117531A3}"/>
                  </a:ext>
                </a:extLst>
              </p:cNvPr>
              <p:cNvSpPr txBox="1"/>
              <p:nvPr/>
            </p:nvSpPr>
            <p:spPr>
              <a:xfrm>
                <a:off x="425115" y="1427747"/>
                <a:ext cx="50933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L1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60DCC4C-0C0C-4312-AF94-2C60BB57BA63}"/>
                </a:ext>
              </a:extLst>
            </p:cNvPr>
            <p:cNvGrpSpPr/>
            <p:nvPr/>
          </p:nvGrpSpPr>
          <p:grpSpPr>
            <a:xfrm>
              <a:off x="114170" y="1723485"/>
              <a:ext cx="609600" cy="364468"/>
              <a:chOff x="368968" y="1331495"/>
              <a:chExt cx="609600" cy="485107"/>
            </a:xfrm>
          </p:grpSpPr>
          <p:sp>
            <p:nvSpPr>
              <p:cNvPr id="26" name="Arrow: Right 10">
                <a:extLst>
                  <a:ext uri="{FF2B5EF4-FFF2-40B4-BE49-F238E27FC236}">
                    <a16:creationId xmlns:a16="http://schemas.microsoft.com/office/drawing/2014/main" id="{84E34B16-0B52-4750-8A06-60C6BEF3B6CC}"/>
                  </a:ext>
                </a:extLst>
              </p:cNvPr>
              <p:cNvSpPr/>
              <p:nvPr/>
            </p:nvSpPr>
            <p:spPr>
              <a:xfrm>
                <a:off x="368968" y="1331495"/>
                <a:ext cx="609600" cy="4851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0738DB-FDDF-4AA4-BF32-5ABA8998601F}"/>
                  </a:ext>
                </a:extLst>
              </p:cNvPr>
              <p:cNvSpPr txBox="1"/>
              <p:nvPr/>
            </p:nvSpPr>
            <p:spPr>
              <a:xfrm>
                <a:off x="425115" y="1427747"/>
                <a:ext cx="50933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L2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0DCC4C-0C0C-4312-AF94-2C60BB57BA63}"/>
                </a:ext>
              </a:extLst>
            </p:cNvPr>
            <p:cNvGrpSpPr/>
            <p:nvPr/>
          </p:nvGrpSpPr>
          <p:grpSpPr>
            <a:xfrm>
              <a:off x="124067" y="2280065"/>
              <a:ext cx="609600" cy="395725"/>
              <a:chOff x="368968" y="1331495"/>
              <a:chExt cx="609600" cy="526710"/>
            </a:xfrm>
          </p:grpSpPr>
          <p:sp>
            <p:nvSpPr>
              <p:cNvPr id="70" name="Arrow: Right 10">
                <a:extLst>
                  <a:ext uri="{FF2B5EF4-FFF2-40B4-BE49-F238E27FC236}">
                    <a16:creationId xmlns:a16="http://schemas.microsoft.com/office/drawing/2014/main" id="{84E34B16-0B52-4750-8A06-60C6BEF3B6CC}"/>
                  </a:ext>
                </a:extLst>
              </p:cNvPr>
              <p:cNvSpPr/>
              <p:nvPr/>
            </p:nvSpPr>
            <p:spPr>
              <a:xfrm>
                <a:off x="368968" y="1331495"/>
                <a:ext cx="609600" cy="4851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00738DB-FDDF-4AA4-BF32-5ABA8998601F}"/>
                  </a:ext>
                </a:extLst>
              </p:cNvPr>
              <p:cNvSpPr txBox="1"/>
              <p:nvPr/>
            </p:nvSpPr>
            <p:spPr>
              <a:xfrm>
                <a:off x="425115" y="1366624"/>
                <a:ext cx="509337" cy="4915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L3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60DCC4C-0C0C-4312-AF94-2C60BB57BA63}"/>
                </a:ext>
              </a:extLst>
            </p:cNvPr>
            <p:cNvGrpSpPr/>
            <p:nvPr/>
          </p:nvGrpSpPr>
          <p:grpSpPr>
            <a:xfrm>
              <a:off x="130213" y="2756470"/>
              <a:ext cx="609600" cy="395725"/>
              <a:chOff x="368968" y="1331495"/>
              <a:chExt cx="609600" cy="526710"/>
            </a:xfrm>
          </p:grpSpPr>
          <p:sp>
            <p:nvSpPr>
              <p:cNvPr id="73" name="Arrow: Right 10">
                <a:extLst>
                  <a:ext uri="{FF2B5EF4-FFF2-40B4-BE49-F238E27FC236}">
                    <a16:creationId xmlns:a16="http://schemas.microsoft.com/office/drawing/2014/main" id="{84E34B16-0B52-4750-8A06-60C6BEF3B6CC}"/>
                  </a:ext>
                </a:extLst>
              </p:cNvPr>
              <p:cNvSpPr/>
              <p:nvPr/>
            </p:nvSpPr>
            <p:spPr>
              <a:xfrm>
                <a:off x="368968" y="1331495"/>
                <a:ext cx="609600" cy="4851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00738DB-FDDF-4AA4-BF32-5ABA8998601F}"/>
                  </a:ext>
                </a:extLst>
              </p:cNvPr>
              <p:cNvSpPr txBox="1"/>
              <p:nvPr/>
            </p:nvSpPr>
            <p:spPr>
              <a:xfrm>
                <a:off x="425115" y="1366624"/>
                <a:ext cx="509337" cy="4915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L4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296542" y="2200545"/>
            <a:ext cx="1969229" cy="3832453"/>
            <a:chOff x="6814262" y="2208144"/>
            <a:chExt cx="1450398" cy="3376656"/>
          </a:xfrm>
        </p:grpSpPr>
        <p:sp>
          <p:nvSpPr>
            <p:cNvPr id="75" name="Rounded Rectangle 74"/>
            <p:cNvSpPr/>
            <p:nvPr/>
          </p:nvSpPr>
          <p:spPr>
            <a:xfrm>
              <a:off x="6819900" y="2208144"/>
              <a:ext cx="1434601" cy="495610"/>
            </a:xfrm>
            <a:prstGeom prst="roundRect">
              <a:avLst/>
            </a:prstGeom>
            <a:solidFill>
              <a:srgbClr val="A8F4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Meningkatkan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en-US" sz="10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Sarana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0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dan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0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Prasarana</a:t>
              </a:r>
              <a:r>
                <a:rPr lang="id-ID" sz="1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id-ID" sz="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Infrastruktur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0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Perumahan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823502" y="2697249"/>
              <a:ext cx="1424736" cy="60387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pengumpulan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pengolahan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data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kebutuhan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perumahan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832228" y="3343066"/>
              <a:ext cx="1424736" cy="69991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Penyusunan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kebijakan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strategi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pengembangan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perumahan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829765" y="4612093"/>
              <a:ext cx="1424736" cy="469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pembangunan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fisik</a:t>
              </a:r>
              <a:r>
                <a: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, rehabilitasi dan pemeliharaan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perumahan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perkotaan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perdesaan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id-ID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termasuk prasarana sarana dan utilitasny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814262" y="5114900"/>
              <a:ext cx="1424736" cy="469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Meningkatkan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Pemb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&amp; </a:t>
              </a:r>
              <a:r>
                <a:rPr kumimoji="0" lang="en-US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pemel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sarpras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Perumahan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839924" y="4100250"/>
              <a:ext cx="1424736" cy="469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Penetapan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kebutuhan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perumahan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45462"/>
            <a:ext cx="1100672" cy="5530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9EA1F8-DC8F-4986-A53D-C9C4779B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90" y="244253"/>
            <a:ext cx="8052357" cy="464527"/>
          </a:xfrm>
        </p:spPr>
        <p:txBody>
          <a:bodyPr>
            <a:normAutofit fontScale="90000"/>
          </a:bodyPr>
          <a:lstStyle/>
          <a:p>
            <a:r>
              <a:rPr lang="id-ID" altLang="en-US" sz="3200" dirty="0">
                <a:solidFill>
                  <a:srgbClr val="FF0000"/>
                </a:solidFill>
                <a:latin typeface="Agency FB" panose="020B0503020202020204" pitchFamily="34" charset="0"/>
              </a:rPr>
              <a:t>Perbandingan Proses Bisnis dan Struktur Organisasi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263F58-72E1-4CE3-BB59-E89523234549}"/>
              </a:ext>
            </a:extLst>
          </p:cNvPr>
          <p:cNvGraphicFramePr/>
          <p:nvPr>
            <p:extLst/>
          </p:nvPr>
        </p:nvGraphicFramePr>
        <p:xfrm>
          <a:off x="6118126" y="1111967"/>
          <a:ext cx="5882669" cy="15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D81765-FBFC-4861-84E4-701177B0E3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4823" y="2749389"/>
          <a:ext cx="455835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617">
                  <a:extLst>
                    <a:ext uri="{9D8B030D-6E8A-4147-A177-3AD203B41FA5}">
                      <a16:colId xmlns:a16="http://schemas.microsoft.com/office/drawing/2014/main" val="3485230882"/>
                    </a:ext>
                  </a:extLst>
                </a:gridCol>
                <a:gridCol w="2155737">
                  <a:extLst>
                    <a:ext uri="{9D8B030D-6E8A-4147-A177-3AD203B41FA5}">
                      <a16:colId xmlns:a16="http://schemas.microsoft.com/office/drawing/2014/main" val="909914502"/>
                    </a:ext>
                  </a:extLst>
                </a:gridCol>
              </a:tblGrid>
              <a:tr h="7222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PROGRAM PENGELOLAAN DAN PENGEMBANGAN SISTEM PENYEDIAAN AIR MINUM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PROGRAM PENGELOLAAN DAN PENGEMBANGAN SISTEM AIR LIMBAH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123817"/>
                  </a:ext>
                </a:extLst>
              </a:tr>
              <a:tr h="3278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9679"/>
                  </a:ext>
                </a:extLst>
              </a:tr>
              <a:tr h="923949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Pengelolaan</a:t>
                      </a:r>
                      <a:r>
                        <a:rPr lang="es-ES" sz="1400" dirty="0" smtClean="0"/>
                        <a:t> dan </a:t>
                      </a:r>
                      <a:r>
                        <a:rPr lang="es-ES" sz="1400" dirty="0" err="1" smtClean="0"/>
                        <a:t>Pengembangan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Sistem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Penyediaan</a:t>
                      </a:r>
                      <a:r>
                        <a:rPr lang="es-ES" sz="1400" dirty="0" smtClean="0"/>
                        <a:t> Air </a:t>
                      </a:r>
                      <a:r>
                        <a:rPr lang="es-ES" sz="1400" dirty="0" err="1" smtClean="0"/>
                        <a:t>Minum</a:t>
                      </a:r>
                      <a:r>
                        <a:rPr lang="es-ES" sz="1400" dirty="0" smtClean="0"/>
                        <a:t> (SPAM) di </a:t>
                      </a:r>
                      <a:r>
                        <a:rPr lang="es-ES" sz="1400" dirty="0" err="1" smtClean="0"/>
                        <a:t>Daerah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Kabupaten</a:t>
                      </a:r>
                      <a:r>
                        <a:rPr lang="es-ES" sz="1400" dirty="0" smtClean="0"/>
                        <a:t>/</a:t>
                      </a:r>
                      <a:r>
                        <a:rPr lang="es-ES" sz="1400" dirty="0" err="1" smtClean="0"/>
                        <a:t>Kota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Pengelolaan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Pengembangan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Sistem</a:t>
                      </a:r>
                      <a:r>
                        <a:rPr lang="en-US" sz="1400" dirty="0" smtClean="0"/>
                        <a:t> Air </a:t>
                      </a:r>
                      <a:r>
                        <a:rPr lang="en-US" sz="1400" dirty="0" err="1" smtClean="0"/>
                        <a:t>Limbah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Domestik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Daerah </a:t>
                      </a:r>
                      <a:r>
                        <a:rPr lang="en-US" sz="1400" dirty="0" err="1" smtClean="0"/>
                        <a:t>Kabupaten</a:t>
                      </a:r>
                      <a:r>
                        <a:rPr lang="en-US" sz="1400" dirty="0" smtClean="0"/>
                        <a:t>/Kota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08005"/>
                  </a:ext>
                </a:extLst>
              </a:tr>
            </a:tbl>
          </a:graphicData>
        </a:graphic>
      </p:graphicFrame>
      <p:sp>
        <p:nvSpPr>
          <p:cNvPr id="7" name="Oval Callout 49">
            <a:extLst>
              <a:ext uri="{FF2B5EF4-FFF2-40B4-BE49-F238E27FC236}">
                <a16:creationId xmlns:a16="http://schemas.microsoft.com/office/drawing/2014/main" id="{55DEED91-240D-4267-A73F-4424DA5D55B6}"/>
              </a:ext>
            </a:extLst>
          </p:cNvPr>
          <p:cNvSpPr/>
          <p:nvPr/>
        </p:nvSpPr>
        <p:spPr>
          <a:xfrm rot="779034">
            <a:off x="10028081" y="1034157"/>
            <a:ext cx="1412973" cy="886940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STRUKTUR ORAGINASI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6CF8C4-F6DD-4AAD-9BA2-741161260BBC}"/>
              </a:ext>
            </a:extLst>
          </p:cNvPr>
          <p:cNvGraphicFramePr/>
          <p:nvPr>
            <p:extLst/>
          </p:nvPr>
        </p:nvGraphicFramePr>
        <p:xfrm>
          <a:off x="96184" y="211959"/>
          <a:ext cx="6349367" cy="66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Oval Callout 46">
            <a:extLst>
              <a:ext uri="{FF2B5EF4-FFF2-40B4-BE49-F238E27FC236}">
                <a16:creationId xmlns:a16="http://schemas.microsoft.com/office/drawing/2014/main" id="{25DEEE47-CA6E-4FEA-938C-AAF40A7ABEC3}"/>
              </a:ext>
            </a:extLst>
          </p:cNvPr>
          <p:cNvSpPr/>
          <p:nvPr/>
        </p:nvSpPr>
        <p:spPr>
          <a:xfrm rot="20238451">
            <a:off x="451376" y="1090961"/>
            <a:ext cx="1551035" cy="70565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PROSES BISNIS</a:t>
            </a:r>
          </a:p>
        </p:txBody>
      </p:sp>
    </p:spTree>
    <p:extLst>
      <p:ext uri="{BB962C8B-B14F-4D97-AF65-F5344CB8AC3E}">
        <p14:creationId xmlns:p14="http://schemas.microsoft.com/office/powerpoint/2010/main" val="33095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926" y="804771"/>
            <a:ext cx="8454073" cy="464745"/>
          </a:xfrm>
        </p:spPr>
        <p:txBody>
          <a:bodyPr anchor="ctr">
            <a:noAutofit/>
          </a:bodyPr>
          <a:lstStyle/>
          <a:p>
            <a:pPr lvl="0"/>
            <a:r>
              <a:rPr lang="en-US" sz="2800" b="1" dirty="0" smtClean="0"/>
              <a:t>PROSES BISNIS Pembangunan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Prasarana</a:t>
            </a:r>
            <a:r>
              <a:rPr lang="en-US" sz="2800" dirty="0" smtClean="0"/>
              <a:t> </a:t>
            </a:r>
            <a:r>
              <a:rPr lang="en-US" sz="2800" b="1" dirty="0" smtClean="0"/>
              <a:t>Air </a:t>
            </a:r>
            <a:r>
              <a:rPr lang="en-US" sz="2800" b="1" dirty="0" err="1"/>
              <a:t>Minum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5770068" y="3588572"/>
            <a:ext cx="822957" cy="281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10657" y="1269516"/>
          <a:ext cx="12302656" cy="267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-110658" y="3944983"/>
          <a:ext cx="12302656" cy="31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0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926" y="804771"/>
            <a:ext cx="8454073" cy="464745"/>
          </a:xfrm>
        </p:spPr>
        <p:txBody>
          <a:bodyPr anchor="ctr">
            <a:noAutofit/>
          </a:bodyPr>
          <a:lstStyle/>
          <a:p>
            <a:pPr lvl="0"/>
            <a:r>
              <a:rPr lang="en-US" sz="2800" b="1" dirty="0" smtClean="0"/>
              <a:t>PROSES BISNIS Pembangunan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Prasarana</a:t>
            </a:r>
            <a:r>
              <a:rPr lang="en-US" sz="2800" dirty="0" smtClean="0"/>
              <a:t> </a:t>
            </a:r>
            <a:r>
              <a:rPr lang="en-US" sz="2800" dirty="0" err="1" smtClean="0"/>
              <a:t>Penyehatan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5770068" y="3588572"/>
            <a:ext cx="822957" cy="281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10657" y="1269516"/>
          <a:ext cx="12302656" cy="267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-110658" y="3944983"/>
          <a:ext cx="12302656" cy="31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4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501" y="6177962"/>
            <a:ext cx="1100672" cy="5530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9EA1F8-DC8F-4986-A53D-C9C4779B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90" y="389715"/>
            <a:ext cx="8052357" cy="464527"/>
          </a:xfrm>
        </p:spPr>
        <p:txBody>
          <a:bodyPr>
            <a:normAutofit fontScale="90000"/>
          </a:bodyPr>
          <a:lstStyle/>
          <a:p>
            <a:r>
              <a:rPr lang="id-ID" altLang="en-US" sz="3200" dirty="0">
                <a:solidFill>
                  <a:srgbClr val="FF0000"/>
                </a:solidFill>
                <a:latin typeface="Agency FB" panose="020B0503020202020204" pitchFamily="34" charset="0"/>
              </a:rPr>
              <a:t>Perbandingan Proses Bisnis dan Struktur Organisasi</a:t>
            </a:r>
            <a:endParaRPr lang="en-US" sz="3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A263F58-72E1-4CE3-BB59-E89523234549}"/>
              </a:ext>
            </a:extLst>
          </p:cNvPr>
          <p:cNvGraphicFramePr/>
          <p:nvPr>
            <p:extLst/>
          </p:nvPr>
        </p:nvGraphicFramePr>
        <p:xfrm>
          <a:off x="6782956" y="1447116"/>
          <a:ext cx="6056559" cy="198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D81765-FBFC-4861-84E4-701177B0E3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27710" y="3599877"/>
          <a:ext cx="4742463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657">
                  <a:extLst>
                    <a:ext uri="{9D8B030D-6E8A-4147-A177-3AD203B41FA5}">
                      <a16:colId xmlns:a16="http://schemas.microsoft.com/office/drawing/2014/main" val="3485230882"/>
                    </a:ext>
                  </a:extLst>
                </a:gridCol>
                <a:gridCol w="2242806">
                  <a:extLst>
                    <a:ext uri="{9D8B030D-6E8A-4147-A177-3AD203B41FA5}">
                      <a16:colId xmlns:a16="http://schemas.microsoft.com/office/drawing/2014/main" val="909914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PROGRAM PENGEMBANGAN PERMUKIMAN</a:t>
                      </a:r>
                      <a:endParaRPr lang="en-US" sz="14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PROGRAM PENINGKATAN PRASARANA, SARANA DAN UTILITAS UMUM (PSU)</a:t>
                      </a:r>
                      <a:endParaRPr lang="en-US" sz="1400" b="0" i="0" u="none" strike="noStrike" kern="1200" baseline="0" dirty="0" smtClean="0">
                        <a:solidFill>
                          <a:schemeClr val="lt1"/>
                        </a:solidFill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9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Kegiatan</a:t>
                      </a:r>
                      <a:endParaRPr lang="en-US" sz="16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Kegiatan</a:t>
                      </a:r>
                      <a:endParaRPr lang="en-US" sz="16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Penyelenggaraan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Infrastruktur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pada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Permukiman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di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Kawasan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Strategis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Daerah </a:t>
                      </a:r>
                      <a:r>
                        <a:rPr lang="en-US" sz="1200" dirty="0" err="1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Kabupaten</a:t>
                      </a:r>
                      <a:r>
                        <a:rPr lang="en-US" sz="1200" dirty="0" smtClean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/Kota</a:t>
                      </a:r>
                      <a:endParaRPr lang="en-US" sz="12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Urusan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Penyelenggaraan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PSU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Perumahan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08005"/>
                  </a:ext>
                </a:extLst>
              </a:tr>
            </a:tbl>
          </a:graphicData>
        </a:graphic>
      </p:graphicFrame>
      <p:sp>
        <p:nvSpPr>
          <p:cNvPr id="10" name="Oval Callout 46">
            <a:extLst>
              <a:ext uri="{FF2B5EF4-FFF2-40B4-BE49-F238E27FC236}">
                <a16:creationId xmlns:a16="http://schemas.microsoft.com/office/drawing/2014/main" id="{25DEEE47-CA6E-4FEA-938C-AAF40A7ABEC3}"/>
              </a:ext>
            </a:extLst>
          </p:cNvPr>
          <p:cNvSpPr/>
          <p:nvPr/>
        </p:nvSpPr>
        <p:spPr>
          <a:xfrm rot="19505774">
            <a:off x="107068" y="712228"/>
            <a:ext cx="1551035" cy="70565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PROSES BISNIS</a:t>
            </a:r>
          </a:p>
        </p:txBody>
      </p:sp>
      <p:sp>
        <p:nvSpPr>
          <p:cNvPr id="11" name="Oval Callout 49">
            <a:extLst>
              <a:ext uri="{FF2B5EF4-FFF2-40B4-BE49-F238E27FC236}">
                <a16:creationId xmlns:a16="http://schemas.microsoft.com/office/drawing/2014/main" id="{55DEED91-240D-4267-A73F-4424DA5D55B6}"/>
              </a:ext>
            </a:extLst>
          </p:cNvPr>
          <p:cNvSpPr/>
          <p:nvPr/>
        </p:nvSpPr>
        <p:spPr>
          <a:xfrm rot="779034">
            <a:off x="10416701" y="1003646"/>
            <a:ext cx="1412973" cy="886940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STRUKTUR ORAGINASI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86CF8C4-F6DD-4AAD-9BA2-741161260BBC}"/>
              </a:ext>
            </a:extLst>
          </p:cNvPr>
          <p:cNvGraphicFramePr/>
          <p:nvPr>
            <p:extLst/>
          </p:nvPr>
        </p:nvGraphicFramePr>
        <p:xfrm>
          <a:off x="96182" y="1275872"/>
          <a:ext cx="7026513" cy="54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89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</TotalTime>
  <Words>1191</Words>
  <Application>Microsoft Office PowerPoint</Application>
  <PresentationFormat>Widescreen</PresentationFormat>
  <Paragraphs>262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Adobe Devanagari</vt:lpstr>
      <vt:lpstr>Agency FB</vt:lpstr>
      <vt:lpstr>Algerian</vt:lpstr>
      <vt:lpstr>Arial</vt:lpstr>
      <vt:lpstr>Arial Narrow</vt:lpstr>
      <vt:lpstr>Arial Rounded MT Bold</vt:lpstr>
      <vt:lpstr>Bahnschrift Light SemiCondensed</vt:lpstr>
      <vt:lpstr>Batang</vt:lpstr>
      <vt:lpstr>Book Antiqua</vt:lpstr>
      <vt:lpstr>Calibri</vt:lpstr>
      <vt:lpstr>Calibri Light</vt:lpstr>
      <vt:lpstr>Century Gothic</vt:lpstr>
      <vt:lpstr>Gisha</vt:lpstr>
      <vt:lpstr>Impact</vt:lpstr>
      <vt:lpstr>Trebuchet MS</vt:lpstr>
      <vt:lpstr>Wingdings 3</vt:lpstr>
      <vt:lpstr>Ion Boardroom</vt:lpstr>
      <vt:lpstr>Retrospect</vt:lpstr>
      <vt:lpstr>Facet</vt:lpstr>
      <vt:lpstr>PowerPoint Presentation</vt:lpstr>
      <vt:lpstr>PowerPoint Presentation</vt:lpstr>
      <vt:lpstr>Proses Bisnis Dinas Perumahan Rakyat &amp; Kawasan Permukiman</vt:lpstr>
      <vt:lpstr>Proses Bisnis Manajemen</vt:lpstr>
      <vt:lpstr>PROSES BISNIS INTI DPRKP </vt:lpstr>
      <vt:lpstr>Perbandingan Proses Bisnis dan Struktur Organisasi</vt:lpstr>
      <vt:lpstr>PROSES BISNIS Pembangunan Sarana &amp; Prasarana Air Minum </vt:lpstr>
      <vt:lpstr>PROSES BISNIS Pembangunan Sarana &amp; Prasarana Penyehatan Lingkungan </vt:lpstr>
      <vt:lpstr>Perbandingan Proses Bisnis dan Struktur Organisasi</vt:lpstr>
      <vt:lpstr>PowerPoint Presentation</vt:lpstr>
      <vt:lpstr>PowerPoint Presentation</vt:lpstr>
      <vt:lpstr>Perbandingan Proses Bisnis dan Struktur Organisasi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DPRKPku</dc:creator>
  <cp:lastModifiedBy>DPRKPku</cp:lastModifiedBy>
  <cp:revision>1</cp:revision>
  <dcterms:created xsi:type="dcterms:W3CDTF">2021-09-01T14:48:52Z</dcterms:created>
  <dcterms:modified xsi:type="dcterms:W3CDTF">2021-09-01T14:52:41Z</dcterms:modified>
</cp:coreProperties>
</file>