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67" y="-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556BF-037A-4DC0-8A34-2D0886AF47B8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A6FC94DC-CE26-4593-AF89-5D39E170DD4D}">
      <dgm:prSet phldrT="[Text]" custT="1"/>
      <dgm:spPr>
        <a:xfrm>
          <a:off x="4440638" y="0"/>
          <a:ext cx="1863883" cy="501581"/>
        </a:xfrm>
      </dgm:spPr>
      <dgm:t>
        <a:bodyPr/>
        <a:lstStyle/>
        <a:p>
          <a:r>
            <a:rPr lang="sv-SE" sz="1200" b="1" dirty="0" smtClean="0">
              <a:latin typeface="Calibri" pitchFamily="34" charset="0"/>
            </a:rPr>
            <a:t>Mewujudkan Sumber Daya Manusia yang Berkualitas dan Berdaya Saing</a:t>
          </a:r>
          <a:endParaRPr lang="id-ID" sz="1200" b="1" dirty="0">
            <a:latin typeface="Calibri" pitchFamily="34" charset="0"/>
            <a:ea typeface="+mn-ea"/>
            <a:cs typeface="+mn-cs"/>
          </a:endParaRPr>
        </a:p>
      </dgm:t>
    </dgm:pt>
    <dgm:pt modelId="{37FC81F6-848C-45F0-8AAC-299EB1F350E0}" type="parTrans" cxnId="{2F24080F-73AD-4777-8A91-D6C3E9DD2A85}">
      <dgm:prSet/>
      <dgm:spPr/>
      <dgm:t>
        <a:bodyPr/>
        <a:lstStyle/>
        <a:p>
          <a:endParaRPr lang="id-ID" sz="1200"/>
        </a:p>
      </dgm:t>
    </dgm:pt>
    <dgm:pt modelId="{BDC1D137-A8BF-4CA7-83AC-7607F9738356}" type="sibTrans" cxnId="{2F24080F-73AD-4777-8A91-D6C3E9DD2A85}">
      <dgm:prSet/>
      <dgm:spPr/>
      <dgm:t>
        <a:bodyPr/>
        <a:lstStyle/>
        <a:p>
          <a:endParaRPr lang="id-ID" sz="1200"/>
        </a:p>
      </dgm:t>
    </dgm:pt>
    <dgm:pt modelId="{A1982321-B7F4-4A5F-BA90-06D1C4C9DB98}">
      <dgm:prSet phldrT="[Text]" custT="1"/>
      <dgm:spPr>
        <a:xfrm>
          <a:off x="4160769" y="714483"/>
          <a:ext cx="2275128" cy="481565"/>
        </a:xfrm>
      </dgm:spPr>
      <dgm:t>
        <a:bodyPr/>
        <a:lstStyle/>
        <a:p>
          <a:r>
            <a:rPr lang="id-ID" sz="1200" b="1" dirty="0" smtClean="0">
              <a:latin typeface="Calibri" panose="020F0502020204030204"/>
              <a:ea typeface="+mn-ea"/>
              <a:cs typeface="+mn-cs"/>
            </a:rPr>
            <a:t>Meningkatnya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Layanan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Kearsipan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Pengelolaan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AC256F2E-1937-4ABB-8920-596F610852C8}" type="parTrans" cxnId="{7C35F2F3-7CBE-4EDC-85DB-E15B7D1B1CB6}">
      <dgm:prSet/>
      <dgm:spPr>
        <a:xfrm>
          <a:off x="5173821" y="426729"/>
          <a:ext cx="91440" cy="212901"/>
        </a:xfrm>
      </dgm:spPr>
      <dgm:t>
        <a:bodyPr/>
        <a:lstStyle/>
        <a:p>
          <a:endParaRPr lang="id-ID" sz="1200"/>
        </a:p>
      </dgm:t>
    </dgm:pt>
    <dgm:pt modelId="{4F78755B-01C4-498B-8F77-0686759FF7C2}" type="sibTrans" cxnId="{7C35F2F3-7CBE-4EDC-85DB-E15B7D1B1CB6}">
      <dgm:prSet/>
      <dgm:spPr/>
      <dgm:t>
        <a:bodyPr/>
        <a:lstStyle/>
        <a:p>
          <a:endParaRPr lang="id-ID" sz="1200"/>
        </a:p>
      </dgm:t>
    </dgm:pt>
    <dgm:pt modelId="{20C8DC30-0376-48E8-9C53-4A522F280BCB}">
      <dgm:prSet phldrT="[Text]" custT="1"/>
      <dgm:spPr>
        <a:xfrm>
          <a:off x="350055" y="1246831"/>
          <a:ext cx="1523444" cy="417371"/>
        </a:xfrm>
      </dgm:spPr>
      <dgm:t>
        <a:bodyPr/>
        <a:lstStyle/>
        <a:p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Merencanakan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,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Membina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,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Melaksanakan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Mengkoordinasikan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Kegiatan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Bidang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Kearsipan</a:t>
          </a:r>
          <a:endParaRPr lang="id-ID" sz="1200" b="0" dirty="0">
            <a:latin typeface="Calibri" panose="020F0502020204030204"/>
            <a:ea typeface="+mn-ea"/>
            <a:cs typeface="+mn-cs"/>
          </a:endParaRPr>
        </a:p>
      </dgm:t>
    </dgm:pt>
    <dgm:pt modelId="{041A29CC-0C15-4877-ABDC-1824F5307FA4}" type="parTrans" cxnId="{A7B273CF-D9BB-4BCE-8685-0F703C9542DC}">
      <dgm:prSet/>
      <dgm:spPr>
        <a:xfrm>
          <a:off x="1032985" y="1075476"/>
          <a:ext cx="4186556" cy="91440"/>
        </a:xfrm>
      </dgm:spPr>
      <dgm:t>
        <a:bodyPr/>
        <a:lstStyle/>
        <a:p>
          <a:endParaRPr lang="id-ID" sz="1200"/>
        </a:p>
      </dgm:t>
    </dgm:pt>
    <dgm:pt modelId="{C8C7A6AE-5832-4766-A4B0-942832A7BA15}" type="sibTrans" cxnId="{A7B273CF-D9BB-4BCE-8685-0F703C9542DC}">
      <dgm:prSet/>
      <dgm:spPr/>
      <dgm:t>
        <a:bodyPr/>
        <a:lstStyle/>
        <a:p>
          <a:endParaRPr lang="id-ID" sz="1200"/>
        </a:p>
      </dgm:t>
    </dgm:pt>
    <dgm:pt modelId="{6096A081-8BE7-4A97-A400-00FD2803CC26}">
      <dgm:prSet phldrT="[Text]" custT="1"/>
      <dgm:spPr>
        <a:xfrm>
          <a:off x="3137183" y="1262177"/>
          <a:ext cx="1328901" cy="489711"/>
        </a:xfrm>
      </dgm:spPr>
      <dgm:t>
        <a:bodyPr/>
        <a:lstStyle/>
        <a:p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Merencanakan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,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Membina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,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Melaksanakan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Mengkoordinasikan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Kegiatan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Bidang</a:t>
          </a:r>
          <a:r>
            <a:rPr lang="en-US" sz="1200" b="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0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b="0" dirty="0">
            <a:latin typeface="Calibri" panose="020F0502020204030204"/>
            <a:ea typeface="+mn-ea"/>
            <a:cs typeface="+mn-cs"/>
          </a:endParaRPr>
        </a:p>
      </dgm:t>
    </dgm:pt>
    <dgm:pt modelId="{4490A7D1-745D-49AC-882A-9B8FCBD4A241}" type="parTrans" cxnId="{409898B1-C19E-43D9-A657-FE726C1E34CA}">
      <dgm:prSet/>
      <dgm:spPr>
        <a:xfrm>
          <a:off x="3722842" y="1075476"/>
          <a:ext cx="1496699" cy="91440"/>
        </a:xfrm>
      </dgm:spPr>
      <dgm:t>
        <a:bodyPr/>
        <a:lstStyle/>
        <a:p>
          <a:endParaRPr lang="id-ID" sz="1200"/>
        </a:p>
      </dgm:t>
    </dgm:pt>
    <dgm:pt modelId="{A23AA179-0491-4236-BA9C-334FAD376EAB}" type="sibTrans" cxnId="{409898B1-C19E-43D9-A657-FE726C1E34CA}">
      <dgm:prSet/>
      <dgm:spPr/>
      <dgm:t>
        <a:bodyPr/>
        <a:lstStyle/>
        <a:p>
          <a:endParaRPr lang="id-ID" sz="1200"/>
        </a:p>
      </dgm:t>
    </dgm:pt>
    <dgm:pt modelId="{A27BCF2D-5D25-4F49-A814-091EA8F5CDCF}">
      <dgm:prSet phldrT="[Text]" custT="1"/>
      <dgm:spPr>
        <a:xfrm>
          <a:off x="0" y="2061763"/>
          <a:ext cx="800756" cy="823129"/>
        </a:xfrm>
      </dgm:spPr>
      <dgm:t>
        <a:bodyPr/>
        <a:lstStyle/>
        <a:p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Penyediaan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pengolahan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arsip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in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aktif</a:t>
          </a:r>
          <a:endParaRPr lang="id-ID" sz="1200" b="1" dirty="0">
            <a:latin typeface="Calibri" panose="020F0502020204030204"/>
            <a:ea typeface="+mn-ea"/>
            <a:cs typeface="+mn-cs"/>
          </a:endParaRPr>
        </a:p>
      </dgm:t>
    </dgm:pt>
    <dgm:pt modelId="{811D0E9D-B8FF-47DB-AE32-E4CDF5582EDD}" type="parTrans" cxnId="{20701190-147B-4086-9E4F-12C1BC4EBE79}">
      <dgm:prSet/>
      <dgm:spPr>
        <a:xfrm>
          <a:off x="321585" y="1589350"/>
          <a:ext cx="711399" cy="397560"/>
        </a:xfrm>
      </dgm:spPr>
      <dgm:t>
        <a:bodyPr/>
        <a:lstStyle/>
        <a:p>
          <a:endParaRPr lang="id-ID" sz="1200"/>
        </a:p>
      </dgm:t>
    </dgm:pt>
    <dgm:pt modelId="{6AD4D141-5837-4E1D-974C-0B338FDFB920}" type="sibTrans" cxnId="{20701190-147B-4086-9E4F-12C1BC4EBE79}">
      <dgm:prSet/>
      <dgm:spPr/>
      <dgm:t>
        <a:bodyPr/>
        <a:lstStyle/>
        <a:p>
          <a:endParaRPr lang="id-ID" sz="1200"/>
        </a:p>
      </dgm:t>
    </dgm:pt>
    <dgm:pt modelId="{78CAC0CE-64B4-412B-8E7C-5C59AEF2C549}">
      <dgm:prSet phldrT="[Text]" custT="1"/>
      <dgm:spPr>
        <a:xfrm>
          <a:off x="942345" y="1986312"/>
          <a:ext cx="933193" cy="900819"/>
        </a:xfrm>
      </dgm:spPr>
      <dgm:t>
        <a:bodyPr/>
        <a:lstStyle/>
        <a:p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Monitoring,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penilaian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verifikasi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terhadap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fisik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arsip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daftar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arsip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CADC1BB2-E0A3-4F07-BA61-2EBC321AB13C}" type="parTrans" cxnId="{E882D65F-B7CB-4A47-8131-D515BC9F3B76}">
      <dgm:prSet/>
      <dgm:spPr>
        <a:xfrm>
          <a:off x="1032985" y="1589350"/>
          <a:ext cx="297164" cy="322108"/>
        </a:xfrm>
      </dgm:spPr>
      <dgm:t>
        <a:bodyPr/>
        <a:lstStyle/>
        <a:p>
          <a:endParaRPr lang="id-ID" sz="1200"/>
        </a:p>
      </dgm:t>
    </dgm:pt>
    <dgm:pt modelId="{427A9DC8-19E4-4A17-A746-7E247F0C8093}" type="sibTrans" cxnId="{E882D65F-B7CB-4A47-8131-D515BC9F3B76}">
      <dgm:prSet/>
      <dgm:spPr/>
      <dgm:t>
        <a:bodyPr/>
        <a:lstStyle/>
        <a:p>
          <a:endParaRPr lang="id-ID" sz="1200"/>
        </a:p>
      </dgm:t>
    </dgm:pt>
    <dgm:pt modelId="{077A9AC3-F7EA-4C2F-9E9A-2370D4DFC689}">
      <dgm:prSet phldrT="[Text]" custT="1"/>
      <dgm:spPr>
        <a:xfrm>
          <a:off x="2011650" y="2033926"/>
          <a:ext cx="693783" cy="862701"/>
        </a:xfrm>
      </dgm:spPr>
      <dgm:t>
        <a:bodyPr/>
        <a:lstStyle/>
        <a:p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Koordinasi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perencanaan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,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bimbingan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konsultasi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serta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pengawasan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penyelenggaraan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kearsipan</a:t>
          </a:r>
          <a:endParaRPr lang="id-ID" sz="1200" b="1" dirty="0">
            <a:latin typeface="Calibri" panose="020F0502020204030204"/>
            <a:ea typeface="+mn-ea"/>
            <a:cs typeface="+mn-cs"/>
          </a:endParaRPr>
        </a:p>
      </dgm:t>
    </dgm:pt>
    <dgm:pt modelId="{D9521C63-871D-4DB2-BE1F-E86B896F6772}" type="parTrans" cxnId="{3B9ED37D-1B87-4B13-8B6A-DAD17B60050B}">
      <dgm:prSet/>
      <dgm:spPr>
        <a:xfrm>
          <a:off x="1032985" y="1589350"/>
          <a:ext cx="1246764" cy="369723"/>
        </a:xfrm>
      </dgm:spPr>
      <dgm:t>
        <a:bodyPr/>
        <a:lstStyle/>
        <a:p>
          <a:endParaRPr lang="id-ID" sz="1200"/>
        </a:p>
      </dgm:t>
    </dgm:pt>
    <dgm:pt modelId="{FEEC3887-DC9B-40F1-914A-83964652B6B8}" type="sibTrans" cxnId="{3B9ED37D-1B87-4B13-8B6A-DAD17B60050B}">
      <dgm:prSet/>
      <dgm:spPr/>
      <dgm:t>
        <a:bodyPr/>
        <a:lstStyle/>
        <a:p>
          <a:endParaRPr lang="id-ID" sz="1200"/>
        </a:p>
      </dgm:t>
    </dgm:pt>
    <dgm:pt modelId="{AC7419FC-7FC0-4CEF-B1F9-5029B38B865F}">
      <dgm:prSet phldrT="[Text]" custT="1"/>
      <dgm:spPr>
        <a:xfrm>
          <a:off x="2826391" y="1965553"/>
          <a:ext cx="826837" cy="1037475"/>
        </a:xfrm>
      </dgm:spPr>
      <dgm:t>
        <a:bodyPr/>
        <a:lstStyle/>
        <a:p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Koordinasi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penyelengaraan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layanan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A167D530-45AF-47E1-8BFC-785D0293D827}" type="parTrans" cxnId="{DE3AB079-FE88-4AA9-9E4C-2A2BC08EC785}">
      <dgm:prSet/>
      <dgm:spPr>
        <a:xfrm>
          <a:off x="3161018" y="1677036"/>
          <a:ext cx="561823" cy="213663"/>
        </a:xfrm>
      </dgm:spPr>
      <dgm:t>
        <a:bodyPr/>
        <a:lstStyle/>
        <a:p>
          <a:endParaRPr lang="id-ID" sz="1200"/>
        </a:p>
      </dgm:t>
    </dgm:pt>
    <dgm:pt modelId="{8A2CE6F3-D564-4B5F-B741-15398A635E10}" type="sibTrans" cxnId="{DE3AB079-FE88-4AA9-9E4C-2A2BC08EC785}">
      <dgm:prSet/>
      <dgm:spPr/>
      <dgm:t>
        <a:bodyPr/>
        <a:lstStyle/>
        <a:p>
          <a:endParaRPr lang="id-ID" sz="1200"/>
        </a:p>
      </dgm:t>
    </dgm:pt>
    <dgm:pt modelId="{24956292-8764-4FB2-B1E4-F99F276E8661}">
      <dgm:prSet phldrT="[Text]" custT="1"/>
      <dgm:spPr>
        <a:xfrm>
          <a:off x="3795667" y="1981872"/>
          <a:ext cx="709129" cy="964343"/>
        </a:xfrm>
      </dgm:spPr>
      <dgm:t>
        <a:bodyPr/>
        <a:lstStyle/>
        <a:p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Pengelolaan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pengembangan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jaringan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otomasi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b="1" dirty="0">
            <a:latin typeface="Calibri" panose="020F0502020204030204"/>
            <a:ea typeface="+mn-ea"/>
            <a:cs typeface="+mn-cs"/>
          </a:endParaRPr>
        </a:p>
      </dgm:t>
    </dgm:pt>
    <dgm:pt modelId="{7B0FFF3F-F3BF-4766-9566-3B2BC70FB0CC}" type="parTrans" cxnId="{37FB8D80-522D-49BF-8ADE-0EE57CF9CB6E}">
      <dgm:prSet/>
      <dgm:spPr>
        <a:xfrm>
          <a:off x="3722842" y="1677036"/>
          <a:ext cx="348597" cy="229982"/>
        </a:xfrm>
      </dgm:spPr>
      <dgm:t>
        <a:bodyPr/>
        <a:lstStyle/>
        <a:p>
          <a:endParaRPr lang="id-ID" sz="1200"/>
        </a:p>
      </dgm:t>
    </dgm:pt>
    <dgm:pt modelId="{F4BF43E8-1E1E-40F4-A20E-43F4884005FC}" type="sibTrans" cxnId="{37FB8D80-522D-49BF-8ADE-0EE57CF9CB6E}">
      <dgm:prSet/>
      <dgm:spPr/>
      <dgm:t>
        <a:bodyPr/>
        <a:lstStyle/>
        <a:p>
          <a:endParaRPr lang="id-ID" sz="1200"/>
        </a:p>
      </dgm:t>
    </dgm:pt>
    <dgm:pt modelId="{F6955BA0-BCB6-46FA-B0AB-EA2ACE0E6405}">
      <dgm:prSet phldrT="[Text]" custT="1"/>
      <dgm:spPr>
        <a:xfrm>
          <a:off x="4561521" y="1980170"/>
          <a:ext cx="709129" cy="953657"/>
        </a:xfrm>
      </dgm:spPr>
      <dgm:t>
        <a:bodyPr/>
        <a:lstStyle/>
        <a:p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Koordinasi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pembinaan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pemasyarakatan</a:t>
          </a:r>
          <a:r>
            <a:rPr lang="en-US" sz="12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b="1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b="1" dirty="0">
            <a:latin typeface="Calibri" panose="020F0502020204030204"/>
            <a:ea typeface="+mn-ea"/>
            <a:cs typeface="+mn-cs"/>
          </a:endParaRPr>
        </a:p>
      </dgm:t>
    </dgm:pt>
    <dgm:pt modelId="{931A8832-584B-4FB5-8149-BA6E77B8F2B9}" type="parTrans" cxnId="{025E0B7F-9567-4721-BEFB-0FAD2FF29B85}">
      <dgm:prSet/>
      <dgm:spPr>
        <a:xfrm>
          <a:off x="3722842" y="1677036"/>
          <a:ext cx="1114451" cy="228280"/>
        </a:xfrm>
      </dgm:spPr>
      <dgm:t>
        <a:bodyPr/>
        <a:lstStyle/>
        <a:p>
          <a:endParaRPr lang="id-ID" sz="1200"/>
        </a:p>
      </dgm:t>
    </dgm:pt>
    <dgm:pt modelId="{862E952D-A848-4FF9-82AB-7C5A2EEFAADF}" type="sibTrans" cxnId="{025E0B7F-9567-4721-BEFB-0FAD2FF29B85}">
      <dgm:prSet/>
      <dgm:spPr/>
      <dgm:t>
        <a:bodyPr/>
        <a:lstStyle/>
        <a:p>
          <a:endParaRPr lang="id-ID" sz="1200"/>
        </a:p>
      </dgm:t>
    </dgm:pt>
    <dgm:pt modelId="{B7E22BF4-AA4D-4D07-8389-2A9E8A458FDD}">
      <dgm:prSet phldrT="[Text]" custT="1"/>
      <dgm:spPr>
        <a:xfrm>
          <a:off x="0" y="3306684"/>
          <a:ext cx="709129" cy="450297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Pengelolaan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Arsip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In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Aktif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EEBDA143-3577-4900-B01A-3DDC762ECC05}" type="parTrans" cxnId="{D3C6C38B-3852-4588-AA1B-3F97226B0DD0}">
      <dgm:prSet/>
      <dgm:spPr>
        <a:xfrm>
          <a:off x="230052" y="2810041"/>
          <a:ext cx="91440" cy="421791"/>
        </a:xfrm>
      </dgm:spPr>
      <dgm:t>
        <a:bodyPr/>
        <a:lstStyle/>
        <a:p>
          <a:endParaRPr lang="id-ID" sz="1200"/>
        </a:p>
      </dgm:t>
    </dgm:pt>
    <dgm:pt modelId="{57DBA445-3EC8-4DF4-8F80-6BB29687A435}" type="sibTrans" cxnId="{D3C6C38B-3852-4588-AA1B-3F97226B0DD0}">
      <dgm:prSet/>
      <dgm:spPr/>
      <dgm:t>
        <a:bodyPr/>
        <a:lstStyle/>
        <a:p>
          <a:endParaRPr lang="id-ID" sz="1200"/>
        </a:p>
      </dgm:t>
    </dgm:pt>
    <dgm:pt modelId="{54610896-E3C5-4211-956F-30A9DC0EE4DA}">
      <dgm:prSet phldrT="[Text]" custT="1"/>
      <dgm:spPr>
        <a:xfrm>
          <a:off x="800898" y="3400247"/>
          <a:ext cx="709129" cy="450297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Pengelolaan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Arsip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Statis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B1A9B0D6-E93E-4983-8B09-FF97F26EE3BD}" type="parTrans" cxnId="{A5B12CB6-C09A-4B9A-92E0-2DAB62BBEAC9}">
      <dgm:prSet/>
      <dgm:spPr>
        <a:xfrm>
          <a:off x="1076671" y="2812279"/>
          <a:ext cx="253478" cy="513116"/>
        </a:xfrm>
      </dgm:spPr>
      <dgm:t>
        <a:bodyPr/>
        <a:lstStyle/>
        <a:p>
          <a:endParaRPr lang="id-ID" sz="1200"/>
        </a:p>
      </dgm:t>
    </dgm:pt>
    <dgm:pt modelId="{8F5A5CD6-C757-46DC-A129-F18BB6F6F037}" type="sibTrans" cxnId="{A5B12CB6-C09A-4B9A-92E0-2DAB62BBEAC9}">
      <dgm:prSet/>
      <dgm:spPr/>
      <dgm:t>
        <a:bodyPr/>
        <a:lstStyle/>
        <a:p>
          <a:endParaRPr lang="id-ID" sz="1200"/>
        </a:p>
      </dgm:t>
    </dgm:pt>
    <dgm:pt modelId="{D1A70F5C-6926-470F-877E-AC4CDF37E76D}">
      <dgm:prSet phldrT="[Text]" custT="1"/>
      <dgm:spPr>
        <a:xfrm>
          <a:off x="1619572" y="3422451"/>
          <a:ext cx="709129" cy="450297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Pembinaan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Konsultasi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Kearsipan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2D432000-F36B-4CCB-8E58-A64B289928FB}" type="parTrans" cxnId="{CB61C938-C107-4E71-B383-D902DED95B03}">
      <dgm:prSet/>
      <dgm:spPr>
        <a:xfrm>
          <a:off x="1895345" y="2821775"/>
          <a:ext cx="384404" cy="525823"/>
        </a:xfrm>
      </dgm:spPr>
      <dgm:t>
        <a:bodyPr/>
        <a:lstStyle/>
        <a:p>
          <a:endParaRPr lang="id-ID" sz="1200"/>
        </a:p>
      </dgm:t>
    </dgm:pt>
    <dgm:pt modelId="{8A118559-47EA-4B83-8650-2343B5096D2A}" type="sibTrans" cxnId="{CB61C938-C107-4E71-B383-D902DED95B03}">
      <dgm:prSet/>
      <dgm:spPr/>
      <dgm:t>
        <a:bodyPr/>
        <a:lstStyle/>
        <a:p>
          <a:endParaRPr lang="id-ID" sz="1200"/>
        </a:p>
      </dgm:t>
    </dgm:pt>
    <dgm:pt modelId="{B4F44E66-CF17-473A-995B-B7504D6371CC}">
      <dgm:prSet phldrT="[Text]" custT="1"/>
      <dgm:spPr>
        <a:xfrm>
          <a:off x="2845435" y="3317145"/>
          <a:ext cx="709129" cy="450297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Pelayanan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4CE33D11-F28E-4852-A711-C040E8F7819D}" type="parTrans" cxnId="{25F06E10-28B9-4243-B4C3-2F2F0424890F}">
      <dgm:prSet/>
      <dgm:spPr>
        <a:xfrm>
          <a:off x="3075488" y="2928176"/>
          <a:ext cx="91440" cy="314116"/>
        </a:xfrm>
      </dgm:spPr>
      <dgm:t>
        <a:bodyPr/>
        <a:lstStyle/>
        <a:p>
          <a:endParaRPr lang="id-ID" sz="1200"/>
        </a:p>
      </dgm:t>
    </dgm:pt>
    <dgm:pt modelId="{FC4A6353-5D67-4743-87E0-63AE148BBB20}" type="sibTrans" cxnId="{25F06E10-28B9-4243-B4C3-2F2F0424890F}">
      <dgm:prSet/>
      <dgm:spPr/>
      <dgm:t>
        <a:bodyPr/>
        <a:lstStyle/>
        <a:p>
          <a:endParaRPr lang="id-ID" sz="1200"/>
        </a:p>
      </dgm:t>
    </dgm:pt>
    <dgm:pt modelId="{255A3003-FB7F-46A8-91E3-4039913B9FB5}">
      <dgm:prSet phldrT="[Text]" custT="1"/>
      <dgm:spPr>
        <a:xfrm>
          <a:off x="3634481" y="3237658"/>
          <a:ext cx="709129" cy="569261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Pengelolaan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Otomasi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3EBCCBD5-4BB1-4915-95BD-BC6637022B49}" type="parTrans" cxnId="{3E9BA82A-5B92-471B-9055-5C5691F84B28}">
      <dgm:prSet/>
      <dgm:spPr>
        <a:xfrm>
          <a:off x="3910254" y="2871362"/>
          <a:ext cx="161185" cy="291443"/>
        </a:xfrm>
      </dgm:spPr>
      <dgm:t>
        <a:bodyPr/>
        <a:lstStyle/>
        <a:p>
          <a:endParaRPr lang="id-ID" sz="1200"/>
        </a:p>
      </dgm:t>
    </dgm:pt>
    <dgm:pt modelId="{2841C9E1-6CDD-45E4-883B-8148172B16F0}" type="sibTrans" cxnId="{3E9BA82A-5B92-471B-9055-5C5691F84B28}">
      <dgm:prSet/>
      <dgm:spPr/>
      <dgm:t>
        <a:bodyPr/>
        <a:lstStyle/>
        <a:p>
          <a:endParaRPr lang="id-ID" sz="1200"/>
        </a:p>
      </dgm:t>
    </dgm:pt>
    <dgm:pt modelId="{1724A821-0128-4ACD-A1A1-C905618E8C4E}">
      <dgm:prSet phldrT="[Text]" custT="1"/>
      <dgm:spPr>
        <a:xfrm>
          <a:off x="4504379" y="3296823"/>
          <a:ext cx="709129" cy="703814"/>
        </a:xfrm>
      </dgm:spPr>
      <dgm:t>
        <a:bodyPr/>
        <a:lstStyle/>
        <a:p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Sosialisasi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dan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Pembinaan</a:t>
          </a:r>
          <a:r>
            <a:rPr lang="en-US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US" sz="1200" dirty="0" err="1" smtClean="0">
              <a:latin typeface="Calibri" panose="020F0502020204030204"/>
              <a:ea typeface="+mn-ea"/>
              <a:cs typeface="+mn-cs"/>
            </a:rPr>
            <a:t>Perpustakaan</a:t>
          </a:r>
          <a:endParaRPr lang="id-ID" sz="1200" dirty="0">
            <a:latin typeface="Calibri" panose="020F0502020204030204"/>
            <a:ea typeface="+mn-ea"/>
            <a:cs typeface="+mn-cs"/>
          </a:endParaRPr>
        </a:p>
      </dgm:t>
    </dgm:pt>
    <dgm:pt modelId="{DA89DE61-C43D-4BA8-929C-654DBBE6CAE6}" type="parTrans" cxnId="{476CFA7E-7354-49E9-AF35-3F669AA9B867}">
      <dgm:prSet/>
      <dgm:spPr>
        <a:xfrm>
          <a:off x="4734432" y="2858974"/>
          <a:ext cx="91440" cy="362995"/>
        </a:xfrm>
      </dgm:spPr>
      <dgm:t>
        <a:bodyPr/>
        <a:lstStyle/>
        <a:p>
          <a:endParaRPr lang="id-ID" sz="1200"/>
        </a:p>
      </dgm:t>
    </dgm:pt>
    <dgm:pt modelId="{D4B9399A-1F84-400E-ABC5-E19AA9FF75B4}" type="sibTrans" cxnId="{476CFA7E-7354-49E9-AF35-3F669AA9B867}">
      <dgm:prSet/>
      <dgm:spPr/>
      <dgm:t>
        <a:bodyPr/>
        <a:lstStyle/>
        <a:p>
          <a:endParaRPr lang="id-ID" sz="1200"/>
        </a:p>
      </dgm:t>
    </dgm:pt>
    <dgm:pt modelId="{0A8BEBF1-F061-4E81-A044-B87EA029FBC9}" type="pres">
      <dgm:prSet presAssocID="{ABE556BF-037A-4DC0-8A34-2D0886AF47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821E2D-A45D-491A-9743-0C05F9371508}" type="pres">
      <dgm:prSet presAssocID="{A6FC94DC-CE26-4593-AF89-5D39E170DD4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DA21BDF-CCB8-421D-B96A-675BFF6026B2}" type="pres">
      <dgm:prSet presAssocID="{A6FC94DC-CE26-4593-AF89-5D39E170DD4D}" presName="rootComposite1" presStyleCnt="0"/>
      <dgm:spPr/>
      <dgm:t>
        <a:bodyPr/>
        <a:lstStyle/>
        <a:p>
          <a:endParaRPr lang="en-US"/>
        </a:p>
      </dgm:t>
    </dgm:pt>
    <dgm:pt modelId="{861C943F-1D4D-4609-A0FC-01425F03B7EB}" type="pres">
      <dgm:prSet presAssocID="{A6FC94DC-CE26-4593-AF89-5D39E170DD4D}" presName="rootText1" presStyleLbl="node0" presStyleIdx="0" presStyleCnt="1" custScaleY="117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6F2512-1D62-49D0-98C6-6B8E6E2403C1}" type="pres">
      <dgm:prSet presAssocID="{A6FC94DC-CE26-4593-AF89-5D39E170DD4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A76B451-1BCC-444B-A0D5-5FE266874DF4}" type="pres">
      <dgm:prSet presAssocID="{A6FC94DC-CE26-4593-AF89-5D39E170DD4D}" presName="hierChild2" presStyleCnt="0"/>
      <dgm:spPr/>
      <dgm:t>
        <a:bodyPr/>
        <a:lstStyle/>
        <a:p>
          <a:endParaRPr lang="en-US"/>
        </a:p>
      </dgm:t>
    </dgm:pt>
    <dgm:pt modelId="{6C014F99-6695-4921-A627-4499C42924D1}" type="pres">
      <dgm:prSet presAssocID="{AC256F2E-1937-4ABB-8920-596F610852C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B888FE1-471E-4255-8645-17FD25EF0A39}" type="pres">
      <dgm:prSet presAssocID="{A1982321-B7F4-4A5F-BA90-06D1C4C9DB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75128D-B90C-4B26-B602-6773498FA6E7}" type="pres">
      <dgm:prSet presAssocID="{A1982321-B7F4-4A5F-BA90-06D1C4C9DB98}" presName="rootComposite" presStyleCnt="0"/>
      <dgm:spPr/>
      <dgm:t>
        <a:bodyPr/>
        <a:lstStyle/>
        <a:p>
          <a:endParaRPr lang="en-US"/>
        </a:p>
      </dgm:t>
    </dgm:pt>
    <dgm:pt modelId="{BB264455-741E-4A7F-A848-AA0F71A96B13}" type="pres">
      <dgm:prSet presAssocID="{A1982321-B7F4-4A5F-BA90-06D1C4C9DB98}" presName="rootText" presStyleLbl="node2" presStyleIdx="0" presStyleCnt="1" custScaleY="130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6FC1A-3D4E-4724-9871-DBC81E2A7860}" type="pres">
      <dgm:prSet presAssocID="{A1982321-B7F4-4A5F-BA90-06D1C4C9DB98}" presName="rootConnector" presStyleLbl="node2" presStyleIdx="0" presStyleCnt="1"/>
      <dgm:spPr/>
      <dgm:t>
        <a:bodyPr/>
        <a:lstStyle/>
        <a:p>
          <a:endParaRPr lang="en-US"/>
        </a:p>
      </dgm:t>
    </dgm:pt>
    <dgm:pt modelId="{EA63A8A6-2758-47CF-9850-24E80A7BA03C}" type="pres">
      <dgm:prSet presAssocID="{A1982321-B7F4-4A5F-BA90-06D1C4C9DB98}" presName="hierChild4" presStyleCnt="0"/>
      <dgm:spPr/>
      <dgm:t>
        <a:bodyPr/>
        <a:lstStyle/>
        <a:p>
          <a:endParaRPr lang="en-US"/>
        </a:p>
      </dgm:t>
    </dgm:pt>
    <dgm:pt modelId="{9FB28E87-840A-4E17-9443-F3D58CC56BFA}" type="pres">
      <dgm:prSet presAssocID="{041A29CC-0C15-4877-ABDC-1824F5307FA4}" presName="Name37" presStyleLbl="parChTrans1D3" presStyleIdx="0" presStyleCnt="2"/>
      <dgm:spPr/>
      <dgm:t>
        <a:bodyPr/>
        <a:lstStyle/>
        <a:p>
          <a:endParaRPr lang="en-US"/>
        </a:p>
      </dgm:t>
    </dgm:pt>
    <dgm:pt modelId="{080E5AAB-BCC6-44C4-B9B1-DD45CD0A274A}" type="pres">
      <dgm:prSet presAssocID="{20C8DC30-0376-48E8-9C53-4A522F280B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2EC92CC-9E03-496C-B8D6-B7B4F3238020}" type="pres">
      <dgm:prSet presAssocID="{20C8DC30-0376-48E8-9C53-4A522F280BCB}" presName="rootComposite" presStyleCnt="0"/>
      <dgm:spPr/>
      <dgm:t>
        <a:bodyPr/>
        <a:lstStyle/>
        <a:p>
          <a:endParaRPr lang="en-US"/>
        </a:p>
      </dgm:t>
    </dgm:pt>
    <dgm:pt modelId="{10488333-245B-4A50-9DDE-4728B669B6E0}" type="pres">
      <dgm:prSet presAssocID="{20C8DC30-0376-48E8-9C53-4A522F280BCB}" presName="rootText" presStyleLbl="node3" presStyleIdx="0" presStyleCnt="2" custScaleY="146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7F9FA1-6D47-48E4-8247-EF7BF1D23624}" type="pres">
      <dgm:prSet presAssocID="{20C8DC30-0376-48E8-9C53-4A522F280BCB}" presName="rootConnector" presStyleLbl="node3" presStyleIdx="0" presStyleCnt="2"/>
      <dgm:spPr/>
      <dgm:t>
        <a:bodyPr/>
        <a:lstStyle/>
        <a:p>
          <a:endParaRPr lang="en-US"/>
        </a:p>
      </dgm:t>
    </dgm:pt>
    <dgm:pt modelId="{2F3457A1-D84F-4747-883C-D5416436AF72}" type="pres">
      <dgm:prSet presAssocID="{20C8DC30-0376-48E8-9C53-4A522F280BCB}" presName="hierChild4" presStyleCnt="0"/>
      <dgm:spPr/>
      <dgm:t>
        <a:bodyPr/>
        <a:lstStyle/>
        <a:p>
          <a:endParaRPr lang="en-US"/>
        </a:p>
      </dgm:t>
    </dgm:pt>
    <dgm:pt modelId="{AB285312-23B2-4EDC-9DCC-1CC70E2F4724}" type="pres">
      <dgm:prSet presAssocID="{811D0E9D-B8FF-47DB-AE32-E4CDF5582EDD}" presName="Name37" presStyleLbl="parChTrans1D4" presStyleIdx="0" presStyleCnt="12"/>
      <dgm:spPr/>
      <dgm:t>
        <a:bodyPr/>
        <a:lstStyle/>
        <a:p>
          <a:endParaRPr lang="en-US"/>
        </a:p>
      </dgm:t>
    </dgm:pt>
    <dgm:pt modelId="{2E7C4BBB-32D6-42A8-8203-11F92E3858FA}" type="pres">
      <dgm:prSet presAssocID="{A27BCF2D-5D25-4F49-A814-091EA8F5CD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FDC6B4-A344-4D92-B984-BFED893256E7}" type="pres">
      <dgm:prSet presAssocID="{A27BCF2D-5D25-4F49-A814-091EA8F5CDCF}" presName="rootComposite" presStyleCnt="0"/>
      <dgm:spPr/>
      <dgm:t>
        <a:bodyPr/>
        <a:lstStyle/>
        <a:p>
          <a:endParaRPr lang="en-US"/>
        </a:p>
      </dgm:t>
    </dgm:pt>
    <dgm:pt modelId="{06C77B64-E5B2-48C5-AF31-4CECDF78A575}" type="pres">
      <dgm:prSet presAssocID="{A27BCF2D-5D25-4F49-A814-091EA8F5CDCF}" presName="rootText" presStyleLbl="node4" presStyleIdx="0" presStyleCnt="12" custScaleY="157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49C7BF-1B85-467A-9700-7517EA79A3A0}" type="pres">
      <dgm:prSet presAssocID="{A27BCF2D-5D25-4F49-A814-091EA8F5CDCF}" presName="rootConnector" presStyleLbl="node4" presStyleIdx="0" presStyleCnt="12"/>
      <dgm:spPr/>
      <dgm:t>
        <a:bodyPr/>
        <a:lstStyle/>
        <a:p>
          <a:endParaRPr lang="en-US"/>
        </a:p>
      </dgm:t>
    </dgm:pt>
    <dgm:pt modelId="{C2A2FE9E-DAAB-417B-ACB8-0C2297EA0DDA}" type="pres">
      <dgm:prSet presAssocID="{A27BCF2D-5D25-4F49-A814-091EA8F5CDCF}" presName="hierChild4" presStyleCnt="0"/>
      <dgm:spPr/>
      <dgm:t>
        <a:bodyPr/>
        <a:lstStyle/>
        <a:p>
          <a:endParaRPr lang="en-US"/>
        </a:p>
      </dgm:t>
    </dgm:pt>
    <dgm:pt modelId="{ABA3980F-90BC-4F64-A446-7E8B1AFB6BB0}" type="pres">
      <dgm:prSet presAssocID="{EEBDA143-3577-4900-B01A-3DDC762ECC05}" presName="Name37" presStyleLbl="parChTrans1D4" presStyleIdx="1" presStyleCnt="12"/>
      <dgm:spPr/>
      <dgm:t>
        <a:bodyPr/>
        <a:lstStyle/>
        <a:p>
          <a:endParaRPr lang="en-US"/>
        </a:p>
      </dgm:t>
    </dgm:pt>
    <dgm:pt modelId="{97A59C31-9724-4D50-A712-618D6920E1A5}" type="pres">
      <dgm:prSet presAssocID="{B7E22BF4-AA4D-4D07-8389-2A9E8A458F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DBB9145-E187-4775-B5A1-7E7826A8186D}" type="pres">
      <dgm:prSet presAssocID="{B7E22BF4-AA4D-4D07-8389-2A9E8A458FDD}" presName="rootComposite" presStyleCnt="0"/>
      <dgm:spPr/>
      <dgm:t>
        <a:bodyPr/>
        <a:lstStyle/>
        <a:p>
          <a:endParaRPr lang="en-US"/>
        </a:p>
      </dgm:t>
    </dgm:pt>
    <dgm:pt modelId="{E1527E31-94F2-4123-92D8-86AB1087E6B3}" type="pres">
      <dgm:prSet presAssocID="{B7E22BF4-AA4D-4D07-8389-2A9E8A458FDD}" presName="rootText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975A14-8DF4-41A4-8BC2-D94CDE4EA48B}" type="pres">
      <dgm:prSet presAssocID="{B7E22BF4-AA4D-4D07-8389-2A9E8A458FDD}" presName="rootConnector" presStyleLbl="node4" presStyleIdx="1" presStyleCnt="12"/>
      <dgm:spPr/>
      <dgm:t>
        <a:bodyPr/>
        <a:lstStyle/>
        <a:p>
          <a:endParaRPr lang="en-US"/>
        </a:p>
      </dgm:t>
    </dgm:pt>
    <dgm:pt modelId="{6F20F76E-BDC4-4EDB-B1B7-B30CB7633258}" type="pres">
      <dgm:prSet presAssocID="{B7E22BF4-AA4D-4D07-8389-2A9E8A458FDD}" presName="hierChild4" presStyleCnt="0"/>
      <dgm:spPr/>
      <dgm:t>
        <a:bodyPr/>
        <a:lstStyle/>
        <a:p>
          <a:endParaRPr lang="en-US"/>
        </a:p>
      </dgm:t>
    </dgm:pt>
    <dgm:pt modelId="{E8A48537-4254-436F-A2EA-054FFFF7F9B0}" type="pres">
      <dgm:prSet presAssocID="{B7E22BF4-AA4D-4D07-8389-2A9E8A458FDD}" presName="hierChild5" presStyleCnt="0"/>
      <dgm:spPr/>
      <dgm:t>
        <a:bodyPr/>
        <a:lstStyle/>
        <a:p>
          <a:endParaRPr lang="en-US"/>
        </a:p>
      </dgm:t>
    </dgm:pt>
    <dgm:pt modelId="{456F0418-7F4A-4048-ACB4-A9977295E1EF}" type="pres">
      <dgm:prSet presAssocID="{A27BCF2D-5D25-4F49-A814-091EA8F5CDCF}" presName="hierChild5" presStyleCnt="0"/>
      <dgm:spPr/>
      <dgm:t>
        <a:bodyPr/>
        <a:lstStyle/>
        <a:p>
          <a:endParaRPr lang="en-US"/>
        </a:p>
      </dgm:t>
    </dgm:pt>
    <dgm:pt modelId="{582E12C2-087D-4BB6-8942-0C75C040BD13}" type="pres">
      <dgm:prSet presAssocID="{CADC1BB2-E0A3-4F07-BA61-2EBC321AB13C}" presName="Name37" presStyleLbl="parChTrans1D4" presStyleIdx="2" presStyleCnt="12"/>
      <dgm:spPr/>
      <dgm:t>
        <a:bodyPr/>
        <a:lstStyle/>
        <a:p>
          <a:endParaRPr lang="en-US"/>
        </a:p>
      </dgm:t>
    </dgm:pt>
    <dgm:pt modelId="{0F8E35BE-4C47-486C-B651-AA0EAC6EAB0B}" type="pres">
      <dgm:prSet presAssocID="{78CAC0CE-64B4-412B-8E7C-5C59AEF2C5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658A683-AF3A-4195-A291-4933B757D798}" type="pres">
      <dgm:prSet presAssocID="{78CAC0CE-64B4-412B-8E7C-5C59AEF2C549}" presName="rootComposite" presStyleCnt="0"/>
      <dgm:spPr/>
      <dgm:t>
        <a:bodyPr/>
        <a:lstStyle/>
        <a:p>
          <a:endParaRPr lang="en-US"/>
        </a:p>
      </dgm:t>
    </dgm:pt>
    <dgm:pt modelId="{B6B5F924-CB32-4445-9647-17F67C8865B0}" type="pres">
      <dgm:prSet presAssocID="{78CAC0CE-64B4-412B-8E7C-5C59AEF2C549}" presName="rootText" presStyleLbl="node4" presStyleIdx="2" presStyleCnt="12" custScaleY="157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D46151-22AB-4961-9679-818BB6861FDB}" type="pres">
      <dgm:prSet presAssocID="{78CAC0CE-64B4-412B-8E7C-5C59AEF2C549}" presName="rootConnector" presStyleLbl="node4" presStyleIdx="2" presStyleCnt="12"/>
      <dgm:spPr/>
      <dgm:t>
        <a:bodyPr/>
        <a:lstStyle/>
        <a:p>
          <a:endParaRPr lang="en-US"/>
        </a:p>
      </dgm:t>
    </dgm:pt>
    <dgm:pt modelId="{B579CD68-A0B1-4A5D-A467-0ACE889EF039}" type="pres">
      <dgm:prSet presAssocID="{78CAC0CE-64B4-412B-8E7C-5C59AEF2C549}" presName="hierChild4" presStyleCnt="0"/>
      <dgm:spPr/>
      <dgm:t>
        <a:bodyPr/>
        <a:lstStyle/>
        <a:p>
          <a:endParaRPr lang="en-US"/>
        </a:p>
      </dgm:t>
    </dgm:pt>
    <dgm:pt modelId="{7DDA054F-04D0-467E-858F-04EFEB13BEDD}" type="pres">
      <dgm:prSet presAssocID="{B1A9B0D6-E93E-4983-8B09-FF97F26EE3BD}" presName="Name37" presStyleLbl="parChTrans1D4" presStyleIdx="3" presStyleCnt="12"/>
      <dgm:spPr/>
      <dgm:t>
        <a:bodyPr/>
        <a:lstStyle/>
        <a:p>
          <a:endParaRPr lang="en-US"/>
        </a:p>
      </dgm:t>
    </dgm:pt>
    <dgm:pt modelId="{004243BE-15E3-47DA-A37D-2222058CDFC9}" type="pres">
      <dgm:prSet presAssocID="{54610896-E3C5-4211-956F-30A9DC0EE4D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2844613-527C-40D2-BC17-8E9BC7180A62}" type="pres">
      <dgm:prSet presAssocID="{54610896-E3C5-4211-956F-30A9DC0EE4DA}" presName="rootComposite" presStyleCnt="0"/>
      <dgm:spPr/>
      <dgm:t>
        <a:bodyPr/>
        <a:lstStyle/>
        <a:p>
          <a:endParaRPr lang="en-US"/>
        </a:p>
      </dgm:t>
    </dgm:pt>
    <dgm:pt modelId="{6B9664B2-7E2C-4AB9-9108-9A424F0EA1FE}" type="pres">
      <dgm:prSet presAssocID="{54610896-E3C5-4211-956F-30A9DC0EE4DA}" presName="rootText" presStyleLbl="node4" presStyleIdx="3" presStyleCnt="12" custScaleX="1098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5B9C65-A199-4393-8197-E6916FF61E58}" type="pres">
      <dgm:prSet presAssocID="{54610896-E3C5-4211-956F-30A9DC0EE4DA}" presName="rootConnector" presStyleLbl="node4" presStyleIdx="3" presStyleCnt="12"/>
      <dgm:spPr/>
      <dgm:t>
        <a:bodyPr/>
        <a:lstStyle/>
        <a:p>
          <a:endParaRPr lang="en-US"/>
        </a:p>
      </dgm:t>
    </dgm:pt>
    <dgm:pt modelId="{AF3E7E87-674E-4DF2-91E3-0F0A94812445}" type="pres">
      <dgm:prSet presAssocID="{54610896-E3C5-4211-956F-30A9DC0EE4DA}" presName="hierChild4" presStyleCnt="0"/>
      <dgm:spPr/>
      <dgm:t>
        <a:bodyPr/>
        <a:lstStyle/>
        <a:p>
          <a:endParaRPr lang="en-US"/>
        </a:p>
      </dgm:t>
    </dgm:pt>
    <dgm:pt modelId="{30CC3FDB-492F-49C9-8571-E2C6EE5FCF15}" type="pres">
      <dgm:prSet presAssocID="{54610896-E3C5-4211-956F-30A9DC0EE4DA}" presName="hierChild5" presStyleCnt="0"/>
      <dgm:spPr/>
      <dgm:t>
        <a:bodyPr/>
        <a:lstStyle/>
        <a:p>
          <a:endParaRPr lang="en-US"/>
        </a:p>
      </dgm:t>
    </dgm:pt>
    <dgm:pt modelId="{297151C0-8B3F-4B89-9B38-96BF0152DBE5}" type="pres">
      <dgm:prSet presAssocID="{78CAC0CE-64B4-412B-8E7C-5C59AEF2C549}" presName="hierChild5" presStyleCnt="0"/>
      <dgm:spPr/>
      <dgm:t>
        <a:bodyPr/>
        <a:lstStyle/>
        <a:p>
          <a:endParaRPr lang="en-US"/>
        </a:p>
      </dgm:t>
    </dgm:pt>
    <dgm:pt modelId="{F5BC48EE-D58F-4657-BF1B-7A70035D7E93}" type="pres">
      <dgm:prSet presAssocID="{D9521C63-871D-4DB2-BE1F-E86B896F6772}" presName="Name37" presStyleLbl="parChTrans1D4" presStyleIdx="4" presStyleCnt="12"/>
      <dgm:spPr/>
      <dgm:t>
        <a:bodyPr/>
        <a:lstStyle/>
        <a:p>
          <a:endParaRPr lang="en-US"/>
        </a:p>
      </dgm:t>
    </dgm:pt>
    <dgm:pt modelId="{1D402175-7985-4567-9D15-07CD51528FF1}" type="pres">
      <dgm:prSet presAssocID="{077A9AC3-F7EA-4C2F-9E9A-2370D4DFC6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0C2065-1C70-47D6-B15D-19560CA1074C}" type="pres">
      <dgm:prSet presAssocID="{077A9AC3-F7EA-4C2F-9E9A-2370D4DFC689}" presName="rootComposite" presStyleCnt="0"/>
      <dgm:spPr/>
      <dgm:t>
        <a:bodyPr/>
        <a:lstStyle/>
        <a:p>
          <a:endParaRPr lang="en-US"/>
        </a:p>
      </dgm:t>
    </dgm:pt>
    <dgm:pt modelId="{261A293C-7CB1-41C6-A583-5E04F9D82283}" type="pres">
      <dgm:prSet presAssocID="{077A9AC3-F7EA-4C2F-9E9A-2370D4DFC689}" presName="rootText" presStyleLbl="node4" presStyleIdx="4" presStyleCnt="12" custScaleY="160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FB10E-9C28-4FCE-8336-5CB32AB277B5}" type="pres">
      <dgm:prSet presAssocID="{077A9AC3-F7EA-4C2F-9E9A-2370D4DFC689}" presName="rootConnector" presStyleLbl="node4" presStyleIdx="4" presStyleCnt="12"/>
      <dgm:spPr/>
      <dgm:t>
        <a:bodyPr/>
        <a:lstStyle/>
        <a:p>
          <a:endParaRPr lang="en-US"/>
        </a:p>
      </dgm:t>
    </dgm:pt>
    <dgm:pt modelId="{59B4B1E4-3883-474D-9527-5A05C696692B}" type="pres">
      <dgm:prSet presAssocID="{077A9AC3-F7EA-4C2F-9E9A-2370D4DFC689}" presName="hierChild4" presStyleCnt="0"/>
      <dgm:spPr/>
      <dgm:t>
        <a:bodyPr/>
        <a:lstStyle/>
        <a:p>
          <a:endParaRPr lang="en-US"/>
        </a:p>
      </dgm:t>
    </dgm:pt>
    <dgm:pt modelId="{FB4161A4-D1E2-4D10-A47F-A65399D86BD4}" type="pres">
      <dgm:prSet presAssocID="{2D432000-F36B-4CCB-8E58-A64B289928FB}" presName="Name37" presStyleLbl="parChTrans1D4" presStyleIdx="5" presStyleCnt="12"/>
      <dgm:spPr/>
      <dgm:t>
        <a:bodyPr/>
        <a:lstStyle/>
        <a:p>
          <a:endParaRPr lang="en-US"/>
        </a:p>
      </dgm:t>
    </dgm:pt>
    <dgm:pt modelId="{ABC5CD60-0C0D-438A-A16B-31AC24CEBF15}" type="pres">
      <dgm:prSet presAssocID="{D1A70F5C-6926-470F-877E-AC4CDF37E7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73044F7-FA23-4003-ACC8-66DD80591F3B}" type="pres">
      <dgm:prSet presAssocID="{D1A70F5C-6926-470F-877E-AC4CDF37E76D}" presName="rootComposite" presStyleCnt="0"/>
      <dgm:spPr/>
      <dgm:t>
        <a:bodyPr/>
        <a:lstStyle/>
        <a:p>
          <a:endParaRPr lang="en-US"/>
        </a:p>
      </dgm:t>
    </dgm:pt>
    <dgm:pt modelId="{7DEC4C80-BBDC-4B4E-96CB-E5E65682C026}" type="pres">
      <dgm:prSet presAssocID="{D1A70F5C-6926-470F-877E-AC4CDF37E76D}" presName="rootText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173EE1-8CDA-4C09-A3DA-434B76612B90}" type="pres">
      <dgm:prSet presAssocID="{D1A70F5C-6926-470F-877E-AC4CDF37E76D}" presName="rootConnector" presStyleLbl="node4" presStyleIdx="5" presStyleCnt="12"/>
      <dgm:spPr/>
      <dgm:t>
        <a:bodyPr/>
        <a:lstStyle/>
        <a:p>
          <a:endParaRPr lang="en-US"/>
        </a:p>
      </dgm:t>
    </dgm:pt>
    <dgm:pt modelId="{F472A37A-F453-4944-A7D1-00DDC2B5F4C9}" type="pres">
      <dgm:prSet presAssocID="{D1A70F5C-6926-470F-877E-AC4CDF37E76D}" presName="hierChild4" presStyleCnt="0"/>
      <dgm:spPr/>
      <dgm:t>
        <a:bodyPr/>
        <a:lstStyle/>
        <a:p>
          <a:endParaRPr lang="en-US"/>
        </a:p>
      </dgm:t>
    </dgm:pt>
    <dgm:pt modelId="{BE7EE19C-6BAC-4F53-A520-FD5E7B7A806E}" type="pres">
      <dgm:prSet presAssocID="{D1A70F5C-6926-470F-877E-AC4CDF37E76D}" presName="hierChild5" presStyleCnt="0"/>
      <dgm:spPr/>
      <dgm:t>
        <a:bodyPr/>
        <a:lstStyle/>
        <a:p>
          <a:endParaRPr lang="en-US"/>
        </a:p>
      </dgm:t>
    </dgm:pt>
    <dgm:pt modelId="{CF0D6756-C74D-48C7-B13D-B84F5DD0F621}" type="pres">
      <dgm:prSet presAssocID="{077A9AC3-F7EA-4C2F-9E9A-2370D4DFC689}" presName="hierChild5" presStyleCnt="0"/>
      <dgm:spPr/>
      <dgm:t>
        <a:bodyPr/>
        <a:lstStyle/>
        <a:p>
          <a:endParaRPr lang="en-US"/>
        </a:p>
      </dgm:t>
    </dgm:pt>
    <dgm:pt modelId="{EE2CF84A-A01B-4754-939B-B6B2D60486AB}" type="pres">
      <dgm:prSet presAssocID="{20C8DC30-0376-48E8-9C53-4A522F280BCB}" presName="hierChild5" presStyleCnt="0"/>
      <dgm:spPr/>
      <dgm:t>
        <a:bodyPr/>
        <a:lstStyle/>
        <a:p>
          <a:endParaRPr lang="en-US"/>
        </a:p>
      </dgm:t>
    </dgm:pt>
    <dgm:pt modelId="{E994F893-3B81-48FF-AE24-27A10C01461C}" type="pres">
      <dgm:prSet presAssocID="{4490A7D1-745D-49AC-882A-9B8FCBD4A241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A5635D5-FC1C-4E8B-87EE-5F53F8037DCE}" type="pres">
      <dgm:prSet presAssocID="{6096A081-8BE7-4A97-A400-00FD2803CC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E1837E-69E0-4C0D-9F0D-581B2361A8F2}" type="pres">
      <dgm:prSet presAssocID="{6096A081-8BE7-4A97-A400-00FD2803CC26}" presName="rootComposite" presStyleCnt="0"/>
      <dgm:spPr/>
      <dgm:t>
        <a:bodyPr/>
        <a:lstStyle/>
        <a:p>
          <a:endParaRPr lang="en-US"/>
        </a:p>
      </dgm:t>
    </dgm:pt>
    <dgm:pt modelId="{71E1B105-C719-436D-8A3C-2902B085F9DD}" type="pres">
      <dgm:prSet presAssocID="{6096A081-8BE7-4A97-A400-00FD2803CC26}" presName="rootText" presStyleLbl="node3" presStyleIdx="1" presStyleCnt="2" custScaleY="146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48146B-F5ED-4E66-8D4C-756F8C0497AF}" type="pres">
      <dgm:prSet presAssocID="{6096A081-8BE7-4A97-A400-00FD2803CC26}" presName="rootConnector" presStyleLbl="node3" presStyleIdx="1" presStyleCnt="2"/>
      <dgm:spPr/>
      <dgm:t>
        <a:bodyPr/>
        <a:lstStyle/>
        <a:p>
          <a:endParaRPr lang="en-US"/>
        </a:p>
      </dgm:t>
    </dgm:pt>
    <dgm:pt modelId="{1ED16B9E-7FFE-4B47-85BE-9AE1B6AB5E26}" type="pres">
      <dgm:prSet presAssocID="{6096A081-8BE7-4A97-A400-00FD2803CC26}" presName="hierChild4" presStyleCnt="0"/>
      <dgm:spPr/>
      <dgm:t>
        <a:bodyPr/>
        <a:lstStyle/>
        <a:p>
          <a:endParaRPr lang="en-US"/>
        </a:p>
      </dgm:t>
    </dgm:pt>
    <dgm:pt modelId="{A0AC5EEE-16EB-4FB1-8C42-615214FB4BFE}" type="pres">
      <dgm:prSet presAssocID="{A167D530-45AF-47E1-8BFC-785D0293D827}" presName="Name37" presStyleLbl="parChTrans1D4" presStyleIdx="6" presStyleCnt="12"/>
      <dgm:spPr/>
      <dgm:t>
        <a:bodyPr/>
        <a:lstStyle/>
        <a:p>
          <a:endParaRPr lang="en-US"/>
        </a:p>
      </dgm:t>
    </dgm:pt>
    <dgm:pt modelId="{1FA94278-FC4E-4890-A321-8E59DB95742A}" type="pres">
      <dgm:prSet presAssocID="{AC7419FC-7FC0-4CEF-B1F9-5029B38B86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EDEB606-77E6-425E-B016-912461A3FB89}" type="pres">
      <dgm:prSet presAssocID="{AC7419FC-7FC0-4CEF-B1F9-5029B38B865F}" presName="rootComposite" presStyleCnt="0"/>
      <dgm:spPr/>
      <dgm:t>
        <a:bodyPr/>
        <a:lstStyle/>
        <a:p>
          <a:endParaRPr lang="en-US"/>
        </a:p>
      </dgm:t>
    </dgm:pt>
    <dgm:pt modelId="{A09A9E2C-41F4-4724-8F7B-3DA72DD528E1}" type="pres">
      <dgm:prSet presAssocID="{AC7419FC-7FC0-4CEF-B1F9-5029B38B865F}" presName="rootText" presStyleLbl="node4" presStyleIdx="6" presStyleCnt="12" custScaleY="99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FEBB76-19F2-4DF3-A8A3-DD37B2B79471}" type="pres">
      <dgm:prSet presAssocID="{AC7419FC-7FC0-4CEF-B1F9-5029B38B865F}" presName="rootConnector" presStyleLbl="node4" presStyleIdx="6" presStyleCnt="12"/>
      <dgm:spPr/>
      <dgm:t>
        <a:bodyPr/>
        <a:lstStyle/>
        <a:p>
          <a:endParaRPr lang="en-US"/>
        </a:p>
      </dgm:t>
    </dgm:pt>
    <dgm:pt modelId="{759F89F0-D593-4BF6-8D0F-0DF00B51C992}" type="pres">
      <dgm:prSet presAssocID="{AC7419FC-7FC0-4CEF-B1F9-5029B38B865F}" presName="hierChild4" presStyleCnt="0"/>
      <dgm:spPr/>
      <dgm:t>
        <a:bodyPr/>
        <a:lstStyle/>
        <a:p>
          <a:endParaRPr lang="en-US"/>
        </a:p>
      </dgm:t>
    </dgm:pt>
    <dgm:pt modelId="{310A4454-1B85-4CE1-A1CF-E984D9B0AB89}" type="pres">
      <dgm:prSet presAssocID="{4CE33D11-F28E-4852-A711-C040E8F7819D}" presName="Name37" presStyleLbl="parChTrans1D4" presStyleIdx="7" presStyleCnt="12"/>
      <dgm:spPr/>
      <dgm:t>
        <a:bodyPr/>
        <a:lstStyle/>
        <a:p>
          <a:endParaRPr lang="en-US"/>
        </a:p>
      </dgm:t>
    </dgm:pt>
    <dgm:pt modelId="{D343DE55-E19A-4B32-81B6-A1536F099919}" type="pres">
      <dgm:prSet presAssocID="{B4F44E66-CF17-473A-995B-B7504D637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470C56-FE53-4D9E-AAE1-36E875588D27}" type="pres">
      <dgm:prSet presAssocID="{B4F44E66-CF17-473A-995B-B7504D6371CC}" presName="rootComposite" presStyleCnt="0"/>
      <dgm:spPr/>
      <dgm:t>
        <a:bodyPr/>
        <a:lstStyle/>
        <a:p>
          <a:endParaRPr lang="en-US"/>
        </a:p>
      </dgm:t>
    </dgm:pt>
    <dgm:pt modelId="{F5601C41-0D7E-4087-9979-20B4618AA836}" type="pres">
      <dgm:prSet presAssocID="{B4F44E66-CF17-473A-995B-B7504D6371CC}" presName="rootText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4A9E3-BC7D-44F6-95F7-47465C824F31}" type="pres">
      <dgm:prSet presAssocID="{B4F44E66-CF17-473A-995B-B7504D6371CC}" presName="rootConnector" presStyleLbl="node4" presStyleIdx="7" presStyleCnt="12"/>
      <dgm:spPr/>
      <dgm:t>
        <a:bodyPr/>
        <a:lstStyle/>
        <a:p>
          <a:endParaRPr lang="en-US"/>
        </a:p>
      </dgm:t>
    </dgm:pt>
    <dgm:pt modelId="{579308BD-966E-49F3-96B8-DF888F130637}" type="pres">
      <dgm:prSet presAssocID="{B4F44E66-CF17-473A-995B-B7504D6371CC}" presName="hierChild4" presStyleCnt="0"/>
      <dgm:spPr/>
      <dgm:t>
        <a:bodyPr/>
        <a:lstStyle/>
        <a:p>
          <a:endParaRPr lang="en-US"/>
        </a:p>
      </dgm:t>
    </dgm:pt>
    <dgm:pt modelId="{16FECBDB-81F2-43A6-9A6D-B5C742EB62F0}" type="pres">
      <dgm:prSet presAssocID="{B4F44E66-CF17-473A-995B-B7504D6371CC}" presName="hierChild5" presStyleCnt="0"/>
      <dgm:spPr/>
      <dgm:t>
        <a:bodyPr/>
        <a:lstStyle/>
        <a:p>
          <a:endParaRPr lang="en-US"/>
        </a:p>
      </dgm:t>
    </dgm:pt>
    <dgm:pt modelId="{02065052-4BC4-4340-BC25-0D0AE10D30B6}" type="pres">
      <dgm:prSet presAssocID="{AC7419FC-7FC0-4CEF-B1F9-5029B38B865F}" presName="hierChild5" presStyleCnt="0"/>
      <dgm:spPr/>
      <dgm:t>
        <a:bodyPr/>
        <a:lstStyle/>
        <a:p>
          <a:endParaRPr lang="en-US"/>
        </a:p>
      </dgm:t>
    </dgm:pt>
    <dgm:pt modelId="{2D330F76-425F-4EC6-A475-BCF9E00784A4}" type="pres">
      <dgm:prSet presAssocID="{7B0FFF3F-F3BF-4766-9566-3B2BC70FB0CC}" presName="Name37" presStyleLbl="parChTrans1D4" presStyleIdx="8" presStyleCnt="12"/>
      <dgm:spPr/>
      <dgm:t>
        <a:bodyPr/>
        <a:lstStyle/>
        <a:p>
          <a:endParaRPr lang="en-US"/>
        </a:p>
      </dgm:t>
    </dgm:pt>
    <dgm:pt modelId="{A2345660-9998-4F6C-9363-0EAC069F254B}" type="pres">
      <dgm:prSet presAssocID="{24956292-8764-4FB2-B1E4-F99F276E86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676CE2-8FAB-481E-A281-D755C6C82F2B}" type="pres">
      <dgm:prSet presAssocID="{24956292-8764-4FB2-B1E4-F99F276E8661}" presName="rootComposite" presStyleCnt="0"/>
      <dgm:spPr/>
      <dgm:t>
        <a:bodyPr/>
        <a:lstStyle/>
        <a:p>
          <a:endParaRPr lang="en-US"/>
        </a:p>
      </dgm:t>
    </dgm:pt>
    <dgm:pt modelId="{622204DB-7BC1-4C57-9D64-069DA573F2A3}" type="pres">
      <dgm:prSet presAssocID="{24956292-8764-4FB2-B1E4-F99F276E8661}" presName="rootText" presStyleLbl="node4" presStyleIdx="8" presStyleCnt="12" custScaleY="974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67A8E-8259-485E-8079-13DF557A3AA7}" type="pres">
      <dgm:prSet presAssocID="{24956292-8764-4FB2-B1E4-F99F276E8661}" presName="rootConnector" presStyleLbl="node4" presStyleIdx="8" presStyleCnt="12"/>
      <dgm:spPr/>
      <dgm:t>
        <a:bodyPr/>
        <a:lstStyle/>
        <a:p>
          <a:endParaRPr lang="en-US"/>
        </a:p>
      </dgm:t>
    </dgm:pt>
    <dgm:pt modelId="{BEA180C3-D0C5-453B-9268-9C79FBFCC9B8}" type="pres">
      <dgm:prSet presAssocID="{24956292-8764-4FB2-B1E4-F99F276E8661}" presName="hierChild4" presStyleCnt="0"/>
      <dgm:spPr/>
      <dgm:t>
        <a:bodyPr/>
        <a:lstStyle/>
        <a:p>
          <a:endParaRPr lang="en-US"/>
        </a:p>
      </dgm:t>
    </dgm:pt>
    <dgm:pt modelId="{26DDC9B9-1095-4CCB-81FF-895D687C1234}" type="pres">
      <dgm:prSet presAssocID="{3EBCCBD5-4BB1-4915-95BD-BC6637022B49}" presName="Name37" presStyleLbl="parChTrans1D4" presStyleIdx="9" presStyleCnt="12"/>
      <dgm:spPr/>
      <dgm:t>
        <a:bodyPr/>
        <a:lstStyle/>
        <a:p>
          <a:endParaRPr lang="en-US"/>
        </a:p>
      </dgm:t>
    </dgm:pt>
    <dgm:pt modelId="{256438C5-6A45-4C51-9A86-C9C53D725206}" type="pres">
      <dgm:prSet presAssocID="{255A3003-FB7F-46A8-91E3-4039913B9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724420-DA32-4A06-BC8E-88CE76298E8A}" type="pres">
      <dgm:prSet presAssocID="{255A3003-FB7F-46A8-91E3-4039913B9FB5}" presName="rootComposite" presStyleCnt="0"/>
      <dgm:spPr/>
      <dgm:t>
        <a:bodyPr/>
        <a:lstStyle/>
        <a:p>
          <a:endParaRPr lang="en-US"/>
        </a:p>
      </dgm:t>
    </dgm:pt>
    <dgm:pt modelId="{618445C0-42DA-468F-8882-E7F5880454D9}" type="pres">
      <dgm:prSet presAssocID="{255A3003-FB7F-46A8-91E3-4039913B9FB5}" presName="rootText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0B1C6-C82D-45D7-BCF4-FCC9BFA25903}" type="pres">
      <dgm:prSet presAssocID="{255A3003-FB7F-46A8-91E3-4039913B9FB5}" presName="rootConnector" presStyleLbl="node4" presStyleIdx="9" presStyleCnt="12"/>
      <dgm:spPr/>
      <dgm:t>
        <a:bodyPr/>
        <a:lstStyle/>
        <a:p>
          <a:endParaRPr lang="en-US"/>
        </a:p>
      </dgm:t>
    </dgm:pt>
    <dgm:pt modelId="{16B6A9FC-2BE8-49E6-A7DA-F5A293A9F286}" type="pres">
      <dgm:prSet presAssocID="{255A3003-FB7F-46A8-91E3-4039913B9FB5}" presName="hierChild4" presStyleCnt="0"/>
      <dgm:spPr/>
      <dgm:t>
        <a:bodyPr/>
        <a:lstStyle/>
        <a:p>
          <a:endParaRPr lang="en-US"/>
        </a:p>
      </dgm:t>
    </dgm:pt>
    <dgm:pt modelId="{5D9D6A55-40C0-4CC8-B2A8-2D1FDF3ECD5A}" type="pres">
      <dgm:prSet presAssocID="{255A3003-FB7F-46A8-91E3-4039913B9FB5}" presName="hierChild5" presStyleCnt="0"/>
      <dgm:spPr/>
      <dgm:t>
        <a:bodyPr/>
        <a:lstStyle/>
        <a:p>
          <a:endParaRPr lang="en-US"/>
        </a:p>
      </dgm:t>
    </dgm:pt>
    <dgm:pt modelId="{67887353-A884-4E75-ADEC-3CD6E19E384B}" type="pres">
      <dgm:prSet presAssocID="{24956292-8764-4FB2-B1E4-F99F276E8661}" presName="hierChild5" presStyleCnt="0"/>
      <dgm:spPr/>
      <dgm:t>
        <a:bodyPr/>
        <a:lstStyle/>
        <a:p>
          <a:endParaRPr lang="en-US"/>
        </a:p>
      </dgm:t>
    </dgm:pt>
    <dgm:pt modelId="{A39AFE0B-4F8A-40C2-BB9C-E8F82D4F9ECE}" type="pres">
      <dgm:prSet presAssocID="{931A8832-584B-4FB5-8149-BA6E77B8F2B9}" presName="Name37" presStyleLbl="parChTrans1D4" presStyleIdx="10" presStyleCnt="12"/>
      <dgm:spPr/>
      <dgm:t>
        <a:bodyPr/>
        <a:lstStyle/>
        <a:p>
          <a:endParaRPr lang="en-US"/>
        </a:p>
      </dgm:t>
    </dgm:pt>
    <dgm:pt modelId="{E6EB18C0-2A96-4026-95B4-920F76F8CA2A}" type="pres">
      <dgm:prSet presAssocID="{F6955BA0-BCB6-46FA-B0AB-EA2ACE0E640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D49966-57D8-44B4-A311-9ABCE3B94FEE}" type="pres">
      <dgm:prSet presAssocID="{F6955BA0-BCB6-46FA-B0AB-EA2ACE0E6405}" presName="rootComposite" presStyleCnt="0"/>
      <dgm:spPr/>
      <dgm:t>
        <a:bodyPr/>
        <a:lstStyle/>
        <a:p>
          <a:endParaRPr lang="en-US"/>
        </a:p>
      </dgm:t>
    </dgm:pt>
    <dgm:pt modelId="{9EAD879E-81A8-4B9E-82CD-58ABD283138D}" type="pres">
      <dgm:prSet presAssocID="{F6955BA0-BCB6-46FA-B0AB-EA2ACE0E6405}" presName="rootText" presStyleLbl="node4" presStyleIdx="10" presStyleCnt="12" custScaleY="96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4BEA2D-C15C-4411-A8F2-84A6F1F94E2A}" type="pres">
      <dgm:prSet presAssocID="{F6955BA0-BCB6-46FA-B0AB-EA2ACE0E6405}" presName="rootConnector" presStyleLbl="node4" presStyleIdx="10" presStyleCnt="12"/>
      <dgm:spPr/>
      <dgm:t>
        <a:bodyPr/>
        <a:lstStyle/>
        <a:p>
          <a:endParaRPr lang="en-US"/>
        </a:p>
      </dgm:t>
    </dgm:pt>
    <dgm:pt modelId="{62EB5552-01FA-42BB-B116-3E0AA16234FA}" type="pres">
      <dgm:prSet presAssocID="{F6955BA0-BCB6-46FA-B0AB-EA2ACE0E6405}" presName="hierChild4" presStyleCnt="0"/>
      <dgm:spPr/>
      <dgm:t>
        <a:bodyPr/>
        <a:lstStyle/>
        <a:p>
          <a:endParaRPr lang="en-US"/>
        </a:p>
      </dgm:t>
    </dgm:pt>
    <dgm:pt modelId="{B52E6A62-F3F3-4086-816B-7C5BFABA8B9B}" type="pres">
      <dgm:prSet presAssocID="{DA89DE61-C43D-4BA8-929C-654DBBE6CAE6}" presName="Name37" presStyleLbl="parChTrans1D4" presStyleIdx="11" presStyleCnt="12"/>
      <dgm:spPr/>
      <dgm:t>
        <a:bodyPr/>
        <a:lstStyle/>
        <a:p>
          <a:endParaRPr lang="en-US"/>
        </a:p>
      </dgm:t>
    </dgm:pt>
    <dgm:pt modelId="{1CA5F1A5-2566-4E30-9D0E-499BFCBC629B}" type="pres">
      <dgm:prSet presAssocID="{1724A821-0128-4ACD-A1A1-C905618E8C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F0E28F9-A4C1-473F-9936-AFB6BBBA8908}" type="pres">
      <dgm:prSet presAssocID="{1724A821-0128-4ACD-A1A1-C905618E8C4E}" presName="rootComposite" presStyleCnt="0"/>
      <dgm:spPr/>
      <dgm:t>
        <a:bodyPr/>
        <a:lstStyle/>
        <a:p>
          <a:endParaRPr lang="en-US"/>
        </a:p>
      </dgm:t>
    </dgm:pt>
    <dgm:pt modelId="{F2D26903-B9F3-4EFC-8217-6EC75B8E5D87}" type="pres">
      <dgm:prSet presAssocID="{1724A821-0128-4ACD-A1A1-C905618E8C4E}" presName="rootText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A3826-9CD9-43D4-85B2-386ED6D656B4}" type="pres">
      <dgm:prSet presAssocID="{1724A821-0128-4ACD-A1A1-C905618E8C4E}" presName="rootConnector" presStyleLbl="node4" presStyleIdx="11" presStyleCnt="12"/>
      <dgm:spPr/>
      <dgm:t>
        <a:bodyPr/>
        <a:lstStyle/>
        <a:p>
          <a:endParaRPr lang="en-US"/>
        </a:p>
      </dgm:t>
    </dgm:pt>
    <dgm:pt modelId="{9A0755E8-FB0F-44CA-8E8E-9DCD1C6D2D02}" type="pres">
      <dgm:prSet presAssocID="{1724A821-0128-4ACD-A1A1-C905618E8C4E}" presName="hierChild4" presStyleCnt="0"/>
      <dgm:spPr/>
      <dgm:t>
        <a:bodyPr/>
        <a:lstStyle/>
        <a:p>
          <a:endParaRPr lang="en-US"/>
        </a:p>
      </dgm:t>
    </dgm:pt>
    <dgm:pt modelId="{7334D1C0-5D96-432A-ADB2-F2E240852176}" type="pres">
      <dgm:prSet presAssocID="{1724A821-0128-4ACD-A1A1-C905618E8C4E}" presName="hierChild5" presStyleCnt="0"/>
      <dgm:spPr/>
      <dgm:t>
        <a:bodyPr/>
        <a:lstStyle/>
        <a:p>
          <a:endParaRPr lang="en-US"/>
        </a:p>
      </dgm:t>
    </dgm:pt>
    <dgm:pt modelId="{8396B7B6-D826-4C9D-BFE3-0940E9781317}" type="pres">
      <dgm:prSet presAssocID="{F6955BA0-BCB6-46FA-B0AB-EA2ACE0E6405}" presName="hierChild5" presStyleCnt="0"/>
      <dgm:spPr/>
      <dgm:t>
        <a:bodyPr/>
        <a:lstStyle/>
        <a:p>
          <a:endParaRPr lang="en-US"/>
        </a:p>
      </dgm:t>
    </dgm:pt>
    <dgm:pt modelId="{01EEFD0E-A650-4557-8A99-064C85B3ED44}" type="pres">
      <dgm:prSet presAssocID="{6096A081-8BE7-4A97-A400-00FD2803CC26}" presName="hierChild5" presStyleCnt="0"/>
      <dgm:spPr/>
      <dgm:t>
        <a:bodyPr/>
        <a:lstStyle/>
        <a:p>
          <a:endParaRPr lang="en-US"/>
        </a:p>
      </dgm:t>
    </dgm:pt>
    <dgm:pt modelId="{744B5082-D974-445A-BB6C-5C75B652C4C9}" type="pres">
      <dgm:prSet presAssocID="{A1982321-B7F4-4A5F-BA90-06D1C4C9DB98}" presName="hierChild5" presStyleCnt="0"/>
      <dgm:spPr/>
      <dgm:t>
        <a:bodyPr/>
        <a:lstStyle/>
        <a:p>
          <a:endParaRPr lang="en-US"/>
        </a:p>
      </dgm:t>
    </dgm:pt>
    <dgm:pt modelId="{53188E34-CE62-4045-ABF0-55671BE36F8C}" type="pres">
      <dgm:prSet presAssocID="{A6FC94DC-CE26-4593-AF89-5D39E170DD4D}" presName="hierChild3" presStyleCnt="0"/>
      <dgm:spPr/>
      <dgm:t>
        <a:bodyPr/>
        <a:lstStyle/>
        <a:p>
          <a:endParaRPr lang="en-US"/>
        </a:p>
      </dgm:t>
    </dgm:pt>
  </dgm:ptLst>
  <dgm:cxnLst>
    <dgm:cxn modelId="{0DD1B3E7-A52A-4E8E-88C3-2BDB91E43B83}" type="presOf" srcId="{1724A821-0128-4ACD-A1A1-C905618E8C4E}" destId="{F2D26903-B9F3-4EFC-8217-6EC75B8E5D87}" srcOrd="0" destOrd="0" presId="urn:microsoft.com/office/officeart/2005/8/layout/orgChart1"/>
    <dgm:cxn modelId="{4F379AF7-6F19-4360-97BE-EE8D73C7A44A}" type="presOf" srcId="{ABE556BF-037A-4DC0-8A34-2D0886AF47B8}" destId="{0A8BEBF1-F061-4E81-A044-B87EA029FBC9}" srcOrd="0" destOrd="0" presId="urn:microsoft.com/office/officeart/2005/8/layout/orgChart1"/>
    <dgm:cxn modelId="{E14E74D7-EF9D-4F7D-AE26-4D9D68D26D72}" type="presOf" srcId="{B4F44E66-CF17-473A-995B-B7504D6371CC}" destId="{F5601C41-0D7E-4087-9979-20B4618AA836}" srcOrd="0" destOrd="0" presId="urn:microsoft.com/office/officeart/2005/8/layout/orgChart1"/>
    <dgm:cxn modelId="{43FC6348-AF0E-47BF-BECE-CBB9798F856F}" type="presOf" srcId="{EEBDA143-3577-4900-B01A-3DDC762ECC05}" destId="{ABA3980F-90BC-4F64-A446-7E8B1AFB6BB0}" srcOrd="0" destOrd="0" presId="urn:microsoft.com/office/officeart/2005/8/layout/orgChart1"/>
    <dgm:cxn modelId="{5993471E-DAF6-4729-BADD-68958D7A5F84}" type="presOf" srcId="{DA89DE61-C43D-4BA8-929C-654DBBE6CAE6}" destId="{B52E6A62-F3F3-4086-816B-7C5BFABA8B9B}" srcOrd="0" destOrd="0" presId="urn:microsoft.com/office/officeart/2005/8/layout/orgChart1"/>
    <dgm:cxn modelId="{18395C3D-A5AB-4C76-9532-6C300A3F719C}" type="presOf" srcId="{811D0E9D-B8FF-47DB-AE32-E4CDF5582EDD}" destId="{AB285312-23B2-4EDC-9DCC-1CC70E2F4724}" srcOrd="0" destOrd="0" presId="urn:microsoft.com/office/officeart/2005/8/layout/orgChart1"/>
    <dgm:cxn modelId="{25F06E10-28B9-4243-B4C3-2F2F0424890F}" srcId="{AC7419FC-7FC0-4CEF-B1F9-5029B38B865F}" destId="{B4F44E66-CF17-473A-995B-B7504D6371CC}" srcOrd="0" destOrd="0" parTransId="{4CE33D11-F28E-4852-A711-C040E8F7819D}" sibTransId="{FC4A6353-5D67-4743-87E0-63AE148BBB20}"/>
    <dgm:cxn modelId="{4ADDF8A5-458C-4138-90EA-2939CDC4B665}" type="presOf" srcId="{78CAC0CE-64B4-412B-8E7C-5C59AEF2C549}" destId="{60D46151-22AB-4961-9679-818BB6861FDB}" srcOrd="1" destOrd="0" presId="urn:microsoft.com/office/officeart/2005/8/layout/orgChart1"/>
    <dgm:cxn modelId="{2E0AA3FB-1DF9-4983-99B5-5CB49236C204}" type="presOf" srcId="{4CE33D11-F28E-4852-A711-C040E8F7819D}" destId="{310A4454-1B85-4CE1-A1CF-E984D9B0AB89}" srcOrd="0" destOrd="0" presId="urn:microsoft.com/office/officeart/2005/8/layout/orgChart1"/>
    <dgm:cxn modelId="{C8A44295-458A-4D54-B266-86DC98D28468}" type="presOf" srcId="{077A9AC3-F7EA-4C2F-9E9A-2370D4DFC689}" destId="{261A293C-7CB1-41C6-A583-5E04F9D82283}" srcOrd="0" destOrd="0" presId="urn:microsoft.com/office/officeart/2005/8/layout/orgChart1"/>
    <dgm:cxn modelId="{0A3E2BF5-A922-4739-8618-373D0ECFF5A1}" type="presOf" srcId="{077A9AC3-F7EA-4C2F-9E9A-2370D4DFC689}" destId="{365FB10E-9C28-4FCE-8336-5CB32AB277B5}" srcOrd="1" destOrd="0" presId="urn:microsoft.com/office/officeart/2005/8/layout/orgChart1"/>
    <dgm:cxn modelId="{3F50D8D0-70AB-482B-BFC6-DE448CF66B8B}" type="presOf" srcId="{20C8DC30-0376-48E8-9C53-4A522F280BCB}" destId="{10488333-245B-4A50-9DDE-4728B669B6E0}" srcOrd="0" destOrd="0" presId="urn:microsoft.com/office/officeart/2005/8/layout/orgChart1"/>
    <dgm:cxn modelId="{EAF2A0BC-9D2E-4B51-B85F-9D294339A20D}" type="presOf" srcId="{B1A9B0D6-E93E-4983-8B09-FF97F26EE3BD}" destId="{7DDA054F-04D0-467E-858F-04EFEB13BEDD}" srcOrd="0" destOrd="0" presId="urn:microsoft.com/office/officeart/2005/8/layout/orgChart1"/>
    <dgm:cxn modelId="{0B5C4F85-793B-4DB9-8DD4-DEDCDE1E669F}" type="presOf" srcId="{2D432000-F36B-4CCB-8E58-A64B289928FB}" destId="{FB4161A4-D1E2-4D10-A47F-A65399D86BD4}" srcOrd="0" destOrd="0" presId="urn:microsoft.com/office/officeart/2005/8/layout/orgChart1"/>
    <dgm:cxn modelId="{E882D65F-B7CB-4A47-8131-D515BC9F3B76}" srcId="{20C8DC30-0376-48E8-9C53-4A522F280BCB}" destId="{78CAC0CE-64B4-412B-8E7C-5C59AEF2C549}" srcOrd="1" destOrd="0" parTransId="{CADC1BB2-E0A3-4F07-BA61-2EBC321AB13C}" sibTransId="{427A9DC8-19E4-4A17-A746-7E247F0C8093}"/>
    <dgm:cxn modelId="{FCF43DC3-BD91-4F48-AF41-90E59E9A9716}" type="presOf" srcId="{AC7419FC-7FC0-4CEF-B1F9-5029B38B865F}" destId="{FFFEBB76-19F2-4DF3-A8A3-DD37B2B79471}" srcOrd="1" destOrd="0" presId="urn:microsoft.com/office/officeart/2005/8/layout/orgChart1"/>
    <dgm:cxn modelId="{70C53FA6-82EB-49A9-8B42-82ABD7CE5B08}" type="presOf" srcId="{20C8DC30-0376-48E8-9C53-4A522F280BCB}" destId="{877F9FA1-6D47-48E4-8247-EF7BF1D23624}" srcOrd="1" destOrd="0" presId="urn:microsoft.com/office/officeart/2005/8/layout/orgChart1"/>
    <dgm:cxn modelId="{5E8CA6AF-BA9E-45C7-B0BF-7F4005FC9477}" type="presOf" srcId="{B7E22BF4-AA4D-4D07-8389-2A9E8A458FDD}" destId="{55975A14-8DF4-41A4-8BC2-D94CDE4EA48B}" srcOrd="1" destOrd="0" presId="urn:microsoft.com/office/officeart/2005/8/layout/orgChart1"/>
    <dgm:cxn modelId="{40BE64CD-F442-45E8-BE33-7E9334706E37}" type="presOf" srcId="{24956292-8764-4FB2-B1E4-F99F276E8661}" destId="{622204DB-7BC1-4C57-9D64-069DA573F2A3}" srcOrd="0" destOrd="0" presId="urn:microsoft.com/office/officeart/2005/8/layout/orgChart1"/>
    <dgm:cxn modelId="{EE8E24A1-9D48-4B23-994F-3764260437A1}" type="presOf" srcId="{A1982321-B7F4-4A5F-BA90-06D1C4C9DB98}" destId="{BB264455-741E-4A7F-A848-AA0F71A96B13}" srcOrd="0" destOrd="0" presId="urn:microsoft.com/office/officeart/2005/8/layout/orgChart1"/>
    <dgm:cxn modelId="{09FF53AF-6695-4258-9CA1-C87D8B85B7BD}" type="presOf" srcId="{4490A7D1-745D-49AC-882A-9B8FCBD4A241}" destId="{E994F893-3B81-48FF-AE24-27A10C01461C}" srcOrd="0" destOrd="0" presId="urn:microsoft.com/office/officeart/2005/8/layout/orgChart1"/>
    <dgm:cxn modelId="{A5B12CB6-C09A-4B9A-92E0-2DAB62BBEAC9}" srcId="{78CAC0CE-64B4-412B-8E7C-5C59AEF2C549}" destId="{54610896-E3C5-4211-956F-30A9DC0EE4DA}" srcOrd="0" destOrd="0" parTransId="{B1A9B0D6-E93E-4983-8B09-FF97F26EE3BD}" sibTransId="{8F5A5CD6-C757-46DC-A129-F18BB6F6F037}"/>
    <dgm:cxn modelId="{5034114A-546D-4065-97FA-21A5FB5FD679}" type="presOf" srcId="{78CAC0CE-64B4-412B-8E7C-5C59AEF2C549}" destId="{B6B5F924-CB32-4445-9647-17F67C8865B0}" srcOrd="0" destOrd="0" presId="urn:microsoft.com/office/officeart/2005/8/layout/orgChart1"/>
    <dgm:cxn modelId="{6932BD11-CBF5-4227-98CD-E9B96D68C10E}" type="presOf" srcId="{255A3003-FB7F-46A8-91E3-4039913B9FB5}" destId="{618445C0-42DA-468F-8882-E7F5880454D9}" srcOrd="0" destOrd="0" presId="urn:microsoft.com/office/officeart/2005/8/layout/orgChart1"/>
    <dgm:cxn modelId="{3B9ED37D-1B87-4B13-8B6A-DAD17B60050B}" srcId="{20C8DC30-0376-48E8-9C53-4A522F280BCB}" destId="{077A9AC3-F7EA-4C2F-9E9A-2370D4DFC689}" srcOrd="2" destOrd="0" parTransId="{D9521C63-871D-4DB2-BE1F-E86B896F6772}" sibTransId="{FEEC3887-DC9B-40F1-914A-83964652B6B8}"/>
    <dgm:cxn modelId="{799606C8-5318-471E-8AD5-BFB71C9FD31F}" type="presOf" srcId="{54610896-E3C5-4211-956F-30A9DC0EE4DA}" destId="{A15B9C65-A199-4393-8197-E6916FF61E58}" srcOrd="1" destOrd="0" presId="urn:microsoft.com/office/officeart/2005/8/layout/orgChart1"/>
    <dgm:cxn modelId="{8DB07D54-36AD-42B3-A39C-73258E34C304}" type="presOf" srcId="{F6955BA0-BCB6-46FA-B0AB-EA2ACE0E6405}" destId="{EC4BEA2D-C15C-4411-A8F2-84A6F1F94E2A}" srcOrd="1" destOrd="0" presId="urn:microsoft.com/office/officeart/2005/8/layout/orgChart1"/>
    <dgm:cxn modelId="{2B391EFC-ED55-4E6C-B39F-AA73354F0A9F}" type="presOf" srcId="{A167D530-45AF-47E1-8BFC-785D0293D827}" destId="{A0AC5EEE-16EB-4FB1-8C42-615214FB4BFE}" srcOrd="0" destOrd="0" presId="urn:microsoft.com/office/officeart/2005/8/layout/orgChart1"/>
    <dgm:cxn modelId="{1E34431B-9A7A-4401-A3CB-FAE1F0BDABE8}" type="presOf" srcId="{041A29CC-0C15-4877-ABDC-1824F5307FA4}" destId="{9FB28E87-840A-4E17-9443-F3D58CC56BFA}" srcOrd="0" destOrd="0" presId="urn:microsoft.com/office/officeart/2005/8/layout/orgChart1"/>
    <dgm:cxn modelId="{078738F2-87E5-4653-8582-6A3115DAA928}" type="presOf" srcId="{7B0FFF3F-F3BF-4766-9566-3B2BC70FB0CC}" destId="{2D330F76-425F-4EC6-A475-BCF9E00784A4}" srcOrd="0" destOrd="0" presId="urn:microsoft.com/office/officeart/2005/8/layout/orgChart1"/>
    <dgm:cxn modelId="{E3347E4E-1582-4D25-914F-BDF6B676911A}" type="presOf" srcId="{6096A081-8BE7-4A97-A400-00FD2803CC26}" destId="{1A48146B-F5ED-4E66-8D4C-756F8C0497AF}" srcOrd="1" destOrd="0" presId="urn:microsoft.com/office/officeart/2005/8/layout/orgChart1"/>
    <dgm:cxn modelId="{668C8BB3-4E79-4F01-B209-B05F3705CC8D}" type="presOf" srcId="{A27BCF2D-5D25-4F49-A814-091EA8F5CDCF}" destId="{06C77B64-E5B2-48C5-AF31-4CECDF78A575}" srcOrd="0" destOrd="0" presId="urn:microsoft.com/office/officeart/2005/8/layout/orgChart1"/>
    <dgm:cxn modelId="{3E9BA82A-5B92-471B-9055-5C5691F84B28}" srcId="{24956292-8764-4FB2-B1E4-F99F276E8661}" destId="{255A3003-FB7F-46A8-91E3-4039913B9FB5}" srcOrd="0" destOrd="0" parTransId="{3EBCCBD5-4BB1-4915-95BD-BC6637022B49}" sibTransId="{2841C9E1-6CDD-45E4-883B-8148172B16F0}"/>
    <dgm:cxn modelId="{2D3C3FB9-BB49-4ECE-A64D-D2AB675181D5}" type="presOf" srcId="{255A3003-FB7F-46A8-91E3-4039913B9FB5}" destId="{40A0B1C6-C82D-45D7-BCF4-FCC9BFA25903}" srcOrd="1" destOrd="0" presId="urn:microsoft.com/office/officeart/2005/8/layout/orgChart1"/>
    <dgm:cxn modelId="{237663C4-0F67-4B9A-B498-0FB280E83D5B}" type="presOf" srcId="{CADC1BB2-E0A3-4F07-BA61-2EBC321AB13C}" destId="{582E12C2-087D-4BB6-8942-0C75C040BD13}" srcOrd="0" destOrd="0" presId="urn:microsoft.com/office/officeart/2005/8/layout/orgChart1"/>
    <dgm:cxn modelId="{476CFA7E-7354-49E9-AF35-3F669AA9B867}" srcId="{F6955BA0-BCB6-46FA-B0AB-EA2ACE0E6405}" destId="{1724A821-0128-4ACD-A1A1-C905618E8C4E}" srcOrd="0" destOrd="0" parTransId="{DA89DE61-C43D-4BA8-929C-654DBBE6CAE6}" sibTransId="{D4B9399A-1F84-400E-ABC5-E19AA9FF75B4}"/>
    <dgm:cxn modelId="{DE3AB079-FE88-4AA9-9E4C-2A2BC08EC785}" srcId="{6096A081-8BE7-4A97-A400-00FD2803CC26}" destId="{AC7419FC-7FC0-4CEF-B1F9-5029B38B865F}" srcOrd="0" destOrd="0" parTransId="{A167D530-45AF-47E1-8BFC-785D0293D827}" sibTransId="{8A2CE6F3-D564-4B5F-B741-15398A635E10}"/>
    <dgm:cxn modelId="{975ABF29-28E2-4889-8B4B-97418A63EB40}" type="presOf" srcId="{A6FC94DC-CE26-4593-AF89-5D39E170DD4D}" destId="{861C943F-1D4D-4609-A0FC-01425F03B7EB}" srcOrd="0" destOrd="0" presId="urn:microsoft.com/office/officeart/2005/8/layout/orgChart1"/>
    <dgm:cxn modelId="{7C35F2F3-7CBE-4EDC-85DB-E15B7D1B1CB6}" srcId="{A6FC94DC-CE26-4593-AF89-5D39E170DD4D}" destId="{A1982321-B7F4-4A5F-BA90-06D1C4C9DB98}" srcOrd="0" destOrd="0" parTransId="{AC256F2E-1937-4ABB-8920-596F610852C8}" sibTransId="{4F78755B-01C4-498B-8F77-0686759FF7C2}"/>
    <dgm:cxn modelId="{84EE5FD7-1DAF-4F10-9A33-56D361640DA0}" type="presOf" srcId="{A27BCF2D-5D25-4F49-A814-091EA8F5CDCF}" destId="{5C49C7BF-1B85-467A-9700-7517EA79A3A0}" srcOrd="1" destOrd="0" presId="urn:microsoft.com/office/officeart/2005/8/layout/orgChart1"/>
    <dgm:cxn modelId="{8139DB60-1640-4FE8-B2A7-DE1E7C2443FF}" type="presOf" srcId="{D9521C63-871D-4DB2-BE1F-E86B896F6772}" destId="{F5BC48EE-D58F-4657-BF1B-7A70035D7E93}" srcOrd="0" destOrd="0" presId="urn:microsoft.com/office/officeart/2005/8/layout/orgChart1"/>
    <dgm:cxn modelId="{EFB84286-80AF-4034-9096-0322272E7F4D}" type="presOf" srcId="{6096A081-8BE7-4A97-A400-00FD2803CC26}" destId="{71E1B105-C719-436D-8A3C-2902B085F9DD}" srcOrd="0" destOrd="0" presId="urn:microsoft.com/office/officeart/2005/8/layout/orgChart1"/>
    <dgm:cxn modelId="{A7CA3561-0E19-4BCE-8DF7-018B2E4BA506}" type="presOf" srcId="{AC7419FC-7FC0-4CEF-B1F9-5029B38B865F}" destId="{A09A9E2C-41F4-4724-8F7B-3DA72DD528E1}" srcOrd="0" destOrd="0" presId="urn:microsoft.com/office/officeart/2005/8/layout/orgChart1"/>
    <dgm:cxn modelId="{94F9C364-A8AA-4DF4-A4B3-B58A048E4415}" type="presOf" srcId="{3EBCCBD5-4BB1-4915-95BD-BC6637022B49}" destId="{26DDC9B9-1095-4CCB-81FF-895D687C1234}" srcOrd="0" destOrd="0" presId="urn:microsoft.com/office/officeart/2005/8/layout/orgChart1"/>
    <dgm:cxn modelId="{04BB0A60-C72B-4EF0-862C-ECFA2E9793AC}" type="presOf" srcId="{A6FC94DC-CE26-4593-AF89-5D39E170DD4D}" destId="{036F2512-1D62-49D0-98C6-6B8E6E2403C1}" srcOrd="1" destOrd="0" presId="urn:microsoft.com/office/officeart/2005/8/layout/orgChart1"/>
    <dgm:cxn modelId="{C015ACC4-FDB6-4EE8-8B2C-265100E50C00}" type="presOf" srcId="{B7E22BF4-AA4D-4D07-8389-2A9E8A458FDD}" destId="{E1527E31-94F2-4123-92D8-86AB1087E6B3}" srcOrd="0" destOrd="0" presId="urn:microsoft.com/office/officeart/2005/8/layout/orgChart1"/>
    <dgm:cxn modelId="{8A911A80-BC16-4041-81DB-78D3868CE541}" type="presOf" srcId="{D1A70F5C-6926-470F-877E-AC4CDF37E76D}" destId="{7DEC4C80-BBDC-4B4E-96CB-E5E65682C026}" srcOrd="0" destOrd="0" presId="urn:microsoft.com/office/officeart/2005/8/layout/orgChart1"/>
    <dgm:cxn modelId="{20701190-147B-4086-9E4F-12C1BC4EBE79}" srcId="{20C8DC30-0376-48E8-9C53-4A522F280BCB}" destId="{A27BCF2D-5D25-4F49-A814-091EA8F5CDCF}" srcOrd="0" destOrd="0" parTransId="{811D0E9D-B8FF-47DB-AE32-E4CDF5582EDD}" sibTransId="{6AD4D141-5837-4E1D-974C-0B338FDFB920}"/>
    <dgm:cxn modelId="{37FB8D80-522D-49BF-8ADE-0EE57CF9CB6E}" srcId="{6096A081-8BE7-4A97-A400-00FD2803CC26}" destId="{24956292-8764-4FB2-B1E4-F99F276E8661}" srcOrd="1" destOrd="0" parTransId="{7B0FFF3F-F3BF-4766-9566-3B2BC70FB0CC}" sibTransId="{F4BF43E8-1E1E-40F4-A20E-43F4884005FC}"/>
    <dgm:cxn modelId="{409898B1-C19E-43D9-A657-FE726C1E34CA}" srcId="{A1982321-B7F4-4A5F-BA90-06D1C4C9DB98}" destId="{6096A081-8BE7-4A97-A400-00FD2803CC26}" srcOrd="1" destOrd="0" parTransId="{4490A7D1-745D-49AC-882A-9B8FCBD4A241}" sibTransId="{A23AA179-0491-4236-BA9C-334FAD376EAB}"/>
    <dgm:cxn modelId="{2F24080F-73AD-4777-8A91-D6C3E9DD2A85}" srcId="{ABE556BF-037A-4DC0-8A34-2D0886AF47B8}" destId="{A6FC94DC-CE26-4593-AF89-5D39E170DD4D}" srcOrd="0" destOrd="0" parTransId="{37FC81F6-848C-45F0-8AAC-299EB1F350E0}" sibTransId="{BDC1D137-A8BF-4CA7-83AC-7607F9738356}"/>
    <dgm:cxn modelId="{6D934E6C-523B-4981-AE00-56F0E1563D5F}" type="presOf" srcId="{931A8832-584B-4FB5-8149-BA6E77B8F2B9}" destId="{A39AFE0B-4F8A-40C2-BB9C-E8F82D4F9ECE}" srcOrd="0" destOrd="0" presId="urn:microsoft.com/office/officeart/2005/8/layout/orgChart1"/>
    <dgm:cxn modelId="{CB61C938-C107-4E71-B383-D902DED95B03}" srcId="{077A9AC3-F7EA-4C2F-9E9A-2370D4DFC689}" destId="{D1A70F5C-6926-470F-877E-AC4CDF37E76D}" srcOrd="0" destOrd="0" parTransId="{2D432000-F36B-4CCB-8E58-A64B289928FB}" sibTransId="{8A118559-47EA-4B83-8650-2343B5096D2A}"/>
    <dgm:cxn modelId="{D3C6C38B-3852-4588-AA1B-3F97226B0DD0}" srcId="{A27BCF2D-5D25-4F49-A814-091EA8F5CDCF}" destId="{B7E22BF4-AA4D-4D07-8389-2A9E8A458FDD}" srcOrd="0" destOrd="0" parTransId="{EEBDA143-3577-4900-B01A-3DDC762ECC05}" sibTransId="{57DBA445-3EC8-4DF4-8F80-6BB29687A435}"/>
    <dgm:cxn modelId="{D1E24DB9-D378-4D23-99D5-A9494364C35E}" type="presOf" srcId="{B4F44E66-CF17-473A-995B-B7504D6371CC}" destId="{ED24A9E3-BC7D-44F6-95F7-47465C824F31}" srcOrd="1" destOrd="0" presId="urn:microsoft.com/office/officeart/2005/8/layout/orgChart1"/>
    <dgm:cxn modelId="{CA4AF6E3-3F69-45FE-B645-44D4FE1A0D6C}" type="presOf" srcId="{1724A821-0128-4ACD-A1A1-C905618E8C4E}" destId="{F33A3826-9CD9-43D4-85B2-386ED6D656B4}" srcOrd="1" destOrd="0" presId="urn:microsoft.com/office/officeart/2005/8/layout/orgChart1"/>
    <dgm:cxn modelId="{E8C4535A-EA4D-4133-9E05-18B7932A79F8}" type="presOf" srcId="{24956292-8764-4FB2-B1E4-F99F276E8661}" destId="{8F867A8E-8259-485E-8079-13DF557A3AA7}" srcOrd="1" destOrd="0" presId="urn:microsoft.com/office/officeart/2005/8/layout/orgChart1"/>
    <dgm:cxn modelId="{1EE04F55-C34A-4A8E-AD72-605D99EE8050}" type="presOf" srcId="{A1982321-B7F4-4A5F-BA90-06D1C4C9DB98}" destId="{1876FC1A-3D4E-4724-9871-DBC81E2A7860}" srcOrd="1" destOrd="0" presId="urn:microsoft.com/office/officeart/2005/8/layout/orgChart1"/>
    <dgm:cxn modelId="{DB1B0EB8-1DED-47FD-AC86-812C2AA881B8}" type="presOf" srcId="{54610896-E3C5-4211-956F-30A9DC0EE4DA}" destId="{6B9664B2-7E2C-4AB9-9108-9A424F0EA1FE}" srcOrd="0" destOrd="0" presId="urn:microsoft.com/office/officeart/2005/8/layout/orgChart1"/>
    <dgm:cxn modelId="{0A215D28-D0AF-496F-B466-C7BE3DBE3148}" type="presOf" srcId="{AC256F2E-1937-4ABB-8920-596F610852C8}" destId="{6C014F99-6695-4921-A627-4499C42924D1}" srcOrd="0" destOrd="0" presId="urn:microsoft.com/office/officeart/2005/8/layout/orgChart1"/>
    <dgm:cxn modelId="{025E0B7F-9567-4721-BEFB-0FAD2FF29B85}" srcId="{6096A081-8BE7-4A97-A400-00FD2803CC26}" destId="{F6955BA0-BCB6-46FA-B0AB-EA2ACE0E6405}" srcOrd="2" destOrd="0" parTransId="{931A8832-584B-4FB5-8149-BA6E77B8F2B9}" sibTransId="{862E952D-A848-4FF9-82AB-7C5A2EEFAADF}"/>
    <dgm:cxn modelId="{6BBA2AF8-A4D2-488D-9775-4AAC208D24FD}" type="presOf" srcId="{D1A70F5C-6926-470F-877E-AC4CDF37E76D}" destId="{96173EE1-8CDA-4C09-A3DA-434B76612B90}" srcOrd="1" destOrd="0" presId="urn:microsoft.com/office/officeart/2005/8/layout/orgChart1"/>
    <dgm:cxn modelId="{A7B273CF-D9BB-4BCE-8685-0F703C9542DC}" srcId="{A1982321-B7F4-4A5F-BA90-06D1C4C9DB98}" destId="{20C8DC30-0376-48E8-9C53-4A522F280BCB}" srcOrd="0" destOrd="0" parTransId="{041A29CC-0C15-4877-ABDC-1824F5307FA4}" sibTransId="{C8C7A6AE-5832-4766-A4B0-942832A7BA15}"/>
    <dgm:cxn modelId="{6082B350-6702-4BBB-82D5-D90BFB69C2D3}" type="presOf" srcId="{F6955BA0-BCB6-46FA-B0AB-EA2ACE0E6405}" destId="{9EAD879E-81A8-4B9E-82CD-58ABD283138D}" srcOrd="0" destOrd="0" presId="urn:microsoft.com/office/officeart/2005/8/layout/orgChart1"/>
    <dgm:cxn modelId="{B6607A5B-2E67-4C54-90B9-9EB047039100}" type="presParOf" srcId="{0A8BEBF1-F061-4E81-A044-B87EA029FBC9}" destId="{24821E2D-A45D-491A-9743-0C05F9371508}" srcOrd="0" destOrd="0" presId="urn:microsoft.com/office/officeart/2005/8/layout/orgChart1"/>
    <dgm:cxn modelId="{4FEA196D-8346-4E02-9816-E182BFC84AF8}" type="presParOf" srcId="{24821E2D-A45D-491A-9743-0C05F9371508}" destId="{1DA21BDF-CCB8-421D-B96A-675BFF6026B2}" srcOrd="0" destOrd="0" presId="urn:microsoft.com/office/officeart/2005/8/layout/orgChart1"/>
    <dgm:cxn modelId="{8749CBEC-5378-4A7C-A8E4-92D1825236A0}" type="presParOf" srcId="{1DA21BDF-CCB8-421D-B96A-675BFF6026B2}" destId="{861C943F-1D4D-4609-A0FC-01425F03B7EB}" srcOrd="0" destOrd="0" presId="urn:microsoft.com/office/officeart/2005/8/layout/orgChart1"/>
    <dgm:cxn modelId="{6F41EB26-1F22-4C81-A114-854C1F1A60E3}" type="presParOf" srcId="{1DA21BDF-CCB8-421D-B96A-675BFF6026B2}" destId="{036F2512-1D62-49D0-98C6-6B8E6E2403C1}" srcOrd="1" destOrd="0" presId="urn:microsoft.com/office/officeart/2005/8/layout/orgChart1"/>
    <dgm:cxn modelId="{7229E0DA-CAC6-4CE5-8869-EE859AF3E906}" type="presParOf" srcId="{24821E2D-A45D-491A-9743-0C05F9371508}" destId="{9A76B451-1BCC-444B-A0D5-5FE266874DF4}" srcOrd="1" destOrd="0" presId="urn:microsoft.com/office/officeart/2005/8/layout/orgChart1"/>
    <dgm:cxn modelId="{E8FF5861-3A40-4C53-814D-1A70A5CB7BBA}" type="presParOf" srcId="{9A76B451-1BCC-444B-A0D5-5FE266874DF4}" destId="{6C014F99-6695-4921-A627-4499C42924D1}" srcOrd="0" destOrd="0" presId="urn:microsoft.com/office/officeart/2005/8/layout/orgChart1"/>
    <dgm:cxn modelId="{0E513167-FD05-49E1-9153-8F8024AA14E7}" type="presParOf" srcId="{9A76B451-1BCC-444B-A0D5-5FE266874DF4}" destId="{AB888FE1-471E-4255-8645-17FD25EF0A39}" srcOrd="1" destOrd="0" presId="urn:microsoft.com/office/officeart/2005/8/layout/orgChart1"/>
    <dgm:cxn modelId="{BC2C6EF9-6DDA-4871-9FDA-96287E530224}" type="presParOf" srcId="{AB888FE1-471E-4255-8645-17FD25EF0A39}" destId="{3375128D-B90C-4B26-B602-6773498FA6E7}" srcOrd="0" destOrd="0" presId="urn:microsoft.com/office/officeart/2005/8/layout/orgChart1"/>
    <dgm:cxn modelId="{E9C79B1C-FD46-4C8A-BEF7-DDE34543B478}" type="presParOf" srcId="{3375128D-B90C-4B26-B602-6773498FA6E7}" destId="{BB264455-741E-4A7F-A848-AA0F71A96B13}" srcOrd="0" destOrd="0" presId="urn:microsoft.com/office/officeart/2005/8/layout/orgChart1"/>
    <dgm:cxn modelId="{55E2A46D-8FDC-4BB1-8622-7B24C8F274FA}" type="presParOf" srcId="{3375128D-B90C-4B26-B602-6773498FA6E7}" destId="{1876FC1A-3D4E-4724-9871-DBC81E2A7860}" srcOrd="1" destOrd="0" presId="urn:microsoft.com/office/officeart/2005/8/layout/orgChart1"/>
    <dgm:cxn modelId="{EBBB0BDA-94E3-4757-AAA9-644181BB90A1}" type="presParOf" srcId="{AB888FE1-471E-4255-8645-17FD25EF0A39}" destId="{EA63A8A6-2758-47CF-9850-24E80A7BA03C}" srcOrd="1" destOrd="0" presId="urn:microsoft.com/office/officeart/2005/8/layout/orgChart1"/>
    <dgm:cxn modelId="{4D6E884A-EACF-410F-A261-A6B1CF180925}" type="presParOf" srcId="{EA63A8A6-2758-47CF-9850-24E80A7BA03C}" destId="{9FB28E87-840A-4E17-9443-F3D58CC56BFA}" srcOrd="0" destOrd="0" presId="urn:microsoft.com/office/officeart/2005/8/layout/orgChart1"/>
    <dgm:cxn modelId="{10515B4C-7CB1-4B41-998A-79D0A8EF16AB}" type="presParOf" srcId="{EA63A8A6-2758-47CF-9850-24E80A7BA03C}" destId="{080E5AAB-BCC6-44C4-B9B1-DD45CD0A274A}" srcOrd="1" destOrd="0" presId="urn:microsoft.com/office/officeart/2005/8/layout/orgChart1"/>
    <dgm:cxn modelId="{4042A9CA-4595-4287-90E9-DB162D2DC4FE}" type="presParOf" srcId="{080E5AAB-BCC6-44C4-B9B1-DD45CD0A274A}" destId="{F2EC92CC-9E03-496C-B8D6-B7B4F3238020}" srcOrd="0" destOrd="0" presId="urn:microsoft.com/office/officeart/2005/8/layout/orgChart1"/>
    <dgm:cxn modelId="{41E11E08-929A-494E-8F70-F71CAE48961E}" type="presParOf" srcId="{F2EC92CC-9E03-496C-B8D6-B7B4F3238020}" destId="{10488333-245B-4A50-9DDE-4728B669B6E0}" srcOrd="0" destOrd="0" presId="urn:microsoft.com/office/officeart/2005/8/layout/orgChart1"/>
    <dgm:cxn modelId="{3DBEF9C9-4D07-4363-9FDC-0A1A14A67FF4}" type="presParOf" srcId="{F2EC92CC-9E03-496C-B8D6-B7B4F3238020}" destId="{877F9FA1-6D47-48E4-8247-EF7BF1D23624}" srcOrd="1" destOrd="0" presId="urn:microsoft.com/office/officeart/2005/8/layout/orgChart1"/>
    <dgm:cxn modelId="{4608231D-C51F-4BE7-9205-6F95B130174B}" type="presParOf" srcId="{080E5AAB-BCC6-44C4-B9B1-DD45CD0A274A}" destId="{2F3457A1-D84F-4747-883C-D5416436AF72}" srcOrd="1" destOrd="0" presId="urn:microsoft.com/office/officeart/2005/8/layout/orgChart1"/>
    <dgm:cxn modelId="{F6FF3A0D-A090-40AA-9D1F-7B3F4878BA02}" type="presParOf" srcId="{2F3457A1-D84F-4747-883C-D5416436AF72}" destId="{AB285312-23B2-4EDC-9DCC-1CC70E2F4724}" srcOrd="0" destOrd="0" presId="urn:microsoft.com/office/officeart/2005/8/layout/orgChart1"/>
    <dgm:cxn modelId="{90898EF2-A5B1-42EB-8273-6677C6E556B8}" type="presParOf" srcId="{2F3457A1-D84F-4747-883C-D5416436AF72}" destId="{2E7C4BBB-32D6-42A8-8203-11F92E3858FA}" srcOrd="1" destOrd="0" presId="urn:microsoft.com/office/officeart/2005/8/layout/orgChart1"/>
    <dgm:cxn modelId="{B61A55FE-5B48-4299-BA7A-9B7F5896DF51}" type="presParOf" srcId="{2E7C4BBB-32D6-42A8-8203-11F92E3858FA}" destId="{61FDC6B4-A344-4D92-B984-BFED893256E7}" srcOrd="0" destOrd="0" presId="urn:microsoft.com/office/officeart/2005/8/layout/orgChart1"/>
    <dgm:cxn modelId="{2B26C1F3-2006-448C-B934-EEB732F1250A}" type="presParOf" srcId="{61FDC6B4-A344-4D92-B984-BFED893256E7}" destId="{06C77B64-E5B2-48C5-AF31-4CECDF78A575}" srcOrd="0" destOrd="0" presId="urn:microsoft.com/office/officeart/2005/8/layout/orgChart1"/>
    <dgm:cxn modelId="{BDD31FDD-B4C3-4A0F-894C-7173CE5EDF3F}" type="presParOf" srcId="{61FDC6B4-A344-4D92-B984-BFED893256E7}" destId="{5C49C7BF-1B85-467A-9700-7517EA79A3A0}" srcOrd="1" destOrd="0" presId="urn:microsoft.com/office/officeart/2005/8/layout/orgChart1"/>
    <dgm:cxn modelId="{ADCA0EEA-DE67-4190-BFB6-DA1A6B502C19}" type="presParOf" srcId="{2E7C4BBB-32D6-42A8-8203-11F92E3858FA}" destId="{C2A2FE9E-DAAB-417B-ACB8-0C2297EA0DDA}" srcOrd="1" destOrd="0" presId="urn:microsoft.com/office/officeart/2005/8/layout/orgChart1"/>
    <dgm:cxn modelId="{57B4FBB6-ECCA-44B5-9B4C-6EB070582F12}" type="presParOf" srcId="{C2A2FE9E-DAAB-417B-ACB8-0C2297EA0DDA}" destId="{ABA3980F-90BC-4F64-A446-7E8B1AFB6BB0}" srcOrd="0" destOrd="0" presId="urn:microsoft.com/office/officeart/2005/8/layout/orgChart1"/>
    <dgm:cxn modelId="{B1E8C59F-1B8B-4DFE-A5F8-B77FE5E4FEDB}" type="presParOf" srcId="{C2A2FE9E-DAAB-417B-ACB8-0C2297EA0DDA}" destId="{97A59C31-9724-4D50-A712-618D6920E1A5}" srcOrd="1" destOrd="0" presId="urn:microsoft.com/office/officeart/2005/8/layout/orgChart1"/>
    <dgm:cxn modelId="{BE652DE6-BFE7-411B-8DF2-96AC3504A9F9}" type="presParOf" srcId="{97A59C31-9724-4D50-A712-618D6920E1A5}" destId="{1DBB9145-E187-4775-B5A1-7E7826A8186D}" srcOrd="0" destOrd="0" presId="urn:microsoft.com/office/officeart/2005/8/layout/orgChart1"/>
    <dgm:cxn modelId="{84A00581-694E-4FBE-90A3-3A640A41FF9A}" type="presParOf" srcId="{1DBB9145-E187-4775-B5A1-7E7826A8186D}" destId="{E1527E31-94F2-4123-92D8-86AB1087E6B3}" srcOrd="0" destOrd="0" presId="urn:microsoft.com/office/officeart/2005/8/layout/orgChart1"/>
    <dgm:cxn modelId="{A5406304-9E39-49C7-9553-B2E55127219B}" type="presParOf" srcId="{1DBB9145-E187-4775-B5A1-7E7826A8186D}" destId="{55975A14-8DF4-41A4-8BC2-D94CDE4EA48B}" srcOrd="1" destOrd="0" presId="urn:microsoft.com/office/officeart/2005/8/layout/orgChart1"/>
    <dgm:cxn modelId="{57123107-6FBE-4591-8915-8905A27DEE07}" type="presParOf" srcId="{97A59C31-9724-4D50-A712-618D6920E1A5}" destId="{6F20F76E-BDC4-4EDB-B1B7-B30CB7633258}" srcOrd="1" destOrd="0" presId="urn:microsoft.com/office/officeart/2005/8/layout/orgChart1"/>
    <dgm:cxn modelId="{F2850014-C691-47F8-92E7-C6FDDD5376B5}" type="presParOf" srcId="{97A59C31-9724-4D50-A712-618D6920E1A5}" destId="{E8A48537-4254-436F-A2EA-054FFFF7F9B0}" srcOrd="2" destOrd="0" presId="urn:microsoft.com/office/officeart/2005/8/layout/orgChart1"/>
    <dgm:cxn modelId="{04764851-3EFA-4D6D-9859-8508F63BCA49}" type="presParOf" srcId="{2E7C4BBB-32D6-42A8-8203-11F92E3858FA}" destId="{456F0418-7F4A-4048-ACB4-A9977295E1EF}" srcOrd="2" destOrd="0" presId="urn:microsoft.com/office/officeart/2005/8/layout/orgChart1"/>
    <dgm:cxn modelId="{D4EF4273-7C0A-4A55-A729-9E436D0EC99C}" type="presParOf" srcId="{2F3457A1-D84F-4747-883C-D5416436AF72}" destId="{582E12C2-087D-4BB6-8942-0C75C040BD13}" srcOrd="2" destOrd="0" presId="urn:microsoft.com/office/officeart/2005/8/layout/orgChart1"/>
    <dgm:cxn modelId="{11313BD8-B645-449C-8C4B-4B2E133A5BF6}" type="presParOf" srcId="{2F3457A1-D84F-4747-883C-D5416436AF72}" destId="{0F8E35BE-4C47-486C-B651-AA0EAC6EAB0B}" srcOrd="3" destOrd="0" presId="urn:microsoft.com/office/officeart/2005/8/layout/orgChart1"/>
    <dgm:cxn modelId="{D5DF686D-CF79-41DB-A39D-B505580F6CED}" type="presParOf" srcId="{0F8E35BE-4C47-486C-B651-AA0EAC6EAB0B}" destId="{7658A683-AF3A-4195-A291-4933B757D798}" srcOrd="0" destOrd="0" presId="urn:microsoft.com/office/officeart/2005/8/layout/orgChart1"/>
    <dgm:cxn modelId="{B465E54B-9725-4010-990D-D7AE5025871C}" type="presParOf" srcId="{7658A683-AF3A-4195-A291-4933B757D798}" destId="{B6B5F924-CB32-4445-9647-17F67C8865B0}" srcOrd="0" destOrd="0" presId="urn:microsoft.com/office/officeart/2005/8/layout/orgChart1"/>
    <dgm:cxn modelId="{EAFA52BB-4CA3-459D-9A2F-EB70D2C55E38}" type="presParOf" srcId="{7658A683-AF3A-4195-A291-4933B757D798}" destId="{60D46151-22AB-4961-9679-818BB6861FDB}" srcOrd="1" destOrd="0" presId="urn:microsoft.com/office/officeart/2005/8/layout/orgChart1"/>
    <dgm:cxn modelId="{F62E2F60-DE77-4CF7-8124-D8CBDA9BDE9B}" type="presParOf" srcId="{0F8E35BE-4C47-486C-B651-AA0EAC6EAB0B}" destId="{B579CD68-A0B1-4A5D-A467-0ACE889EF039}" srcOrd="1" destOrd="0" presId="urn:microsoft.com/office/officeart/2005/8/layout/orgChart1"/>
    <dgm:cxn modelId="{80A0D766-014C-45A2-9C1E-17506EAC9012}" type="presParOf" srcId="{B579CD68-A0B1-4A5D-A467-0ACE889EF039}" destId="{7DDA054F-04D0-467E-858F-04EFEB13BEDD}" srcOrd="0" destOrd="0" presId="urn:microsoft.com/office/officeart/2005/8/layout/orgChart1"/>
    <dgm:cxn modelId="{94CB341A-B9A8-4D17-AEEA-CA804027E170}" type="presParOf" srcId="{B579CD68-A0B1-4A5D-A467-0ACE889EF039}" destId="{004243BE-15E3-47DA-A37D-2222058CDFC9}" srcOrd="1" destOrd="0" presId="urn:microsoft.com/office/officeart/2005/8/layout/orgChart1"/>
    <dgm:cxn modelId="{AF2DBD26-DBF3-462E-BE81-2D215B5CE91D}" type="presParOf" srcId="{004243BE-15E3-47DA-A37D-2222058CDFC9}" destId="{A2844613-527C-40D2-BC17-8E9BC7180A62}" srcOrd="0" destOrd="0" presId="urn:microsoft.com/office/officeart/2005/8/layout/orgChart1"/>
    <dgm:cxn modelId="{93D258A3-2491-4B22-9A79-5F1352E753CF}" type="presParOf" srcId="{A2844613-527C-40D2-BC17-8E9BC7180A62}" destId="{6B9664B2-7E2C-4AB9-9108-9A424F0EA1FE}" srcOrd="0" destOrd="0" presId="urn:microsoft.com/office/officeart/2005/8/layout/orgChart1"/>
    <dgm:cxn modelId="{3B46D04E-7F6F-4F9B-972C-1D7CDFC0A560}" type="presParOf" srcId="{A2844613-527C-40D2-BC17-8E9BC7180A62}" destId="{A15B9C65-A199-4393-8197-E6916FF61E58}" srcOrd="1" destOrd="0" presId="urn:microsoft.com/office/officeart/2005/8/layout/orgChart1"/>
    <dgm:cxn modelId="{8F2A590F-C24F-44D3-B8DD-76D383EC0BAB}" type="presParOf" srcId="{004243BE-15E3-47DA-A37D-2222058CDFC9}" destId="{AF3E7E87-674E-4DF2-91E3-0F0A94812445}" srcOrd="1" destOrd="0" presId="urn:microsoft.com/office/officeart/2005/8/layout/orgChart1"/>
    <dgm:cxn modelId="{D6676227-49D4-4839-B88B-948C838F1024}" type="presParOf" srcId="{004243BE-15E3-47DA-A37D-2222058CDFC9}" destId="{30CC3FDB-492F-49C9-8571-E2C6EE5FCF15}" srcOrd="2" destOrd="0" presId="urn:microsoft.com/office/officeart/2005/8/layout/orgChart1"/>
    <dgm:cxn modelId="{22EC566A-D75A-4F19-854A-E471CB3D5BA1}" type="presParOf" srcId="{0F8E35BE-4C47-486C-B651-AA0EAC6EAB0B}" destId="{297151C0-8B3F-4B89-9B38-96BF0152DBE5}" srcOrd="2" destOrd="0" presId="urn:microsoft.com/office/officeart/2005/8/layout/orgChart1"/>
    <dgm:cxn modelId="{B9808484-FC31-4D37-8C51-D885BF21F05F}" type="presParOf" srcId="{2F3457A1-D84F-4747-883C-D5416436AF72}" destId="{F5BC48EE-D58F-4657-BF1B-7A70035D7E93}" srcOrd="4" destOrd="0" presId="urn:microsoft.com/office/officeart/2005/8/layout/orgChart1"/>
    <dgm:cxn modelId="{9E773C99-A15D-4BBF-B7F6-48C491E56C7A}" type="presParOf" srcId="{2F3457A1-D84F-4747-883C-D5416436AF72}" destId="{1D402175-7985-4567-9D15-07CD51528FF1}" srcOrd="5" destOrd="0" presId="urn:microsoft.com/office/officeart/2005/8/layout/orgChart1"/>
    <dgm:cxn modelId="{7ADF64DA-4B9D-461F-A6D0-C4174BCF25EB}" type="presParOf" srcId="{1D402175-7985-4567-9D15-07CD51528FF1}" destId="{C30C2065-1C70-47D6-B15D-19560CA1074C}" srcOrd="0" destOrd="0" presId="urn:microsoft.com/office/officeart/2005/8/layout/orgChart1"/>
    <dgm:cxn modelId="{E5A0AF74-D24C-4E7E-A9E3-92F7B3FEE45E}" type="presParOf" srcId="{C30C2065-1C70-47D6-B15D-19560CA1074C}" destId="{261A293C-7CB1-41C6-A583-5E04F9D82283}" srcOrd="0" destOrd="0" presId="urn:microsoft.com/office/officeart/2005/8/layout/orgChart1"/>
    <dgm:cxn modelId="{DF94D1EE-802C-4012-86FA-09A92D8B5114}" type="presParOf" srcId="{C30C2065-1C70-47D6-B15D-19560CA1074C}" destId="{365FB10E-9C28-4FCE-8336-5CB32AB277B5}" srcOrd="1" destOrd="0" presId="urn:microsoft.com/office/officeart/2005/8/layout/orgChart1"/>
    <dgm:cxn modelId="{60623CE8-A96E-4BA9-BBC5-9556F7DA7E3F}" type="presParOf" srcId="{1D402175-7985-4567-9D15-07CD51528FF1}" destId="{59B4B1E4-3883-474D-9527-5A05C696692B}" srcOrd="1" destOrd="0" presId="urn:microsoft.com/office/officeart/2005/8/layout/orgChart1"/>
    <dgm:cxn modelId="{4B13B576-4442-4DB7-961F-81B991EA4B2B}" type="presParOf" srcId="{59B4B1E4-3883-474D-9527-5A05C696692B}" destId="{FB4161A4-D1E2-4D10-A47F-A65399D86BD4}" srcOrd="0" destOrd="0" presId="urn:microsoft.com/office/officeart/2005/8/layout/orgChart1"/>
    <dgm:cxn modelId="{142DA5C1-7B52-4423-8768-85EFB7FA8823}" type="presParOf" srcId="{59B4B1E4-3883-474D-9527-5A05C696692B}" destId="{ABC5CD60-0C0D-438A-A16B-31AC24CEBF15}" srcOrd="1" destOrd="0" presId="urn:microsoft.com/office/officeart/2005/8/layout/orgChart1"/>
    <dgm:cxn modelId="{9E368BC8-7454-4E39-9E87-3FFECBD9ACCC}" type="presParOf" srcId="{ABC5CD60-0C0D-438A-A16B-31AC24CEBF15}" destId="{573044F7-FA23-4003-ACC8-66DD80591F3B}" srcOrd="0" destOrd="0" presId="urn:microsoft.com/office/officeart/2005/8/layout/orgChart1"/>
    <dgm:cxn modelId="{76C6DA20-BF85-4AC1-8995-D3A1239A289D}" type="presParOf" srcId="{573044F7-FA23-4003-ACC8-66DD80591F3B}" destId="{7DEC4C80-BBDC-4B4E-96CB-E5E65682C026}" srcOrd="0" destOrd="0" presId="urn:microsoft.com/office/officeart/2005/8/layout/orgChart1"/>
    <dgm:cxn modelId="{9B3A3D4F-DE5C-401E-8734-C53793DC9F00}" type="presParOf" srcId="{573044F7-FA23-4003-ACC8-66DD80591F3B}" destId="{96173EE1-8CDA-4C09-A3DA-434B76612B90}" srcOrd="1" destOrd="0" presId="urn:microsoft.com/office/officeart/2005/8/layout/orgChart1"/>
    <dgm:cxn modelId="{F45F77C3-9637-403F-9F75-DFAC0CA73132}" type="presParOf" srcId="{ABC5CD60-0C0D-438A-A16B-31AC24CEBF15}" destId="{F472A37A-F453-4944-A7D1-00DDC2B5F4C9}" srcOrd="1" destOrd="0" presId="urn:microsoft.com/office/officeart/2005/8/layout/orgChart1"/>
    <dgm:cxn modelId="{0A6A905E-CDE7-4EF3-A1DC-85408FFBE468}" type="presParOf" srcId="{ABC5CD60-0C0D-438A-A16B-31AC24CEBF15}" destId="{BE7EE19C-6BAC-4F53-A520-FD5E7B7A806E}" srcOrd="2" destOrd="0" presId="urn:microsoft.com/office/officeart/2005/8/layout/orgChart1"/>
    <dgm:cxn modelId="{4694B62B-EA17-4E6E-B168-2FA08998E5D9}" type="presParOf" srcId="{1D402175-7985-4567-9D15-07CD51528FF1}" destId="{CF0D6756-C74D-48C7-B13D-B84F5DD0F621}" srcOrd="2" destOrd="0" presId="urn:microsoft.com/office/officeart/2005/8/layout/orgChart1"/>
    <dgm:cxn modelId="{E54533FC-8A0A-42C9-BD93-679AA4DAEA0F}" type="presParOf" srcId="{080E5AAB-BCC6-44C4-B9B1-DD45CD0A274A}" destId="{EE2CF84A-A01B-4754-939B-B6B2D60486AB}" srcOrd="2" destOrd="0" presId="urn:microsoft.com/office/officeart/2005/8/layout/orgChart1"/>
    <dgm:cxn modelId="{BC1BB779-A605-44E7-972F-D79A795D0934}" type="presParOf" srcId="{EA63A8A6-2758-47CF-9850-24E80A7BA03C}" destId="{E994F893-3B81-48FF-AE24-27A10C01461C}" srcOrd="2" destOrd="0" presId="urn:microsoft.com/office/officeart/2005/8/layout/orgChart1"/>
    <dgm:cxn modelId="{66A5ACCA-D054-4E25-9033-DF690681A6C7}" type="presParOf" srcId="{EA63A8A6-2758-47CF-9850-24E80A7BA03C}" destId="{5A5635D5-FC1C-4E8B-87EE-5F53F8037DCE}" srcOrd="3" destOrd="0" presId="urn:microsoft.com/office/officeart/2005/8/layout/orgChart1"/>
    <dgm:cxn modelId="{2EA02322-0447-4F40-88B0-BB4D3BA66F22}" type="presParOf" srcId="{5A5635D5-FC1C-4E8B-87EE-5F53F8037DCE}" destId="{02E1837E-69E0-4C0D-9F0D-581B2361A8F2}" srcOrd="0" destOrd="0" presId="urn:microsoft.com/office/officeart/2005/8/layout/orgChart1"/>
    <dgm:cxn modelId="{B6813F54-4CFD-44FF-85A6-3EF7736D03AE}" type="presParOf" srcId="{02E1837E-69E0-4C0D-9F0D-581B2361A8F2}" destId="{71E1B105-C719-436D-8A3C-2902B085F9DD}" srcOrd="0" destOrd="0" presId="urn:microsoft.com/office/officeart/2005/8/layout/orgChart1"/>
    <dgm:cxn modelId="{9E557AF4-E4B3-4C15-9602-E9EA5E793DBA}" type="presParOf" srcId="{02E1837E-69E0-4C0D-9F0D-581B2361A8F2}" destId="{1A48146B-F5ED-4E66-8D4C-756F8C0497AF}" srcOrd="1" destOrd="0" presId="urn:microsoft.com/office/officeart/2005/8/layout/orgChart1"/>
    <dgm:cxn modelId="{87D9CD4A-C0C4-497C-A22F-6B83E4DA4985}" type="presParOf" srcId="{5A5635D5-FC1C-4E8B-87EE-5F53F8037DCE}" destId="{1ED16B9E-7FFE-4B47-85BE-9AE1B6AB5E26}" srcOrd="1" destOrd="0" presId="urn:microsoft.com/office/officeart/2005/8/layout/orgChart1"/>
    <dgm:cxn modelId="{DD7BADBD-7BEC-4286-9BB7-250509D2D656}" type="presParOf" srcId="{1ED16B9E-7FFE-4B47-85BE-9AE1B6AB5E26}" destId="{A0AC5EEE-16EB-4FB1-8C42-615214FB4BFE}" srcOrd="0" destOrd="0" presId="urn:microsoft.com/office/officeart/2005/8/layout/orgChart1"/>
    <dgm:cxn modelId="{AA513550-DFCA-4124-ADBE-077FEBE327D2}" type="presParOf" srcId="{1ED16B9E-7FFE-4B47-85BE-9AE1B6AB5E26}" destId="{1FA94278-FC4E-4890-A321-8E59DB95742A}" srcOrd="1" destOrd="0" presId="urn:microsoft.com/office/officeart/2005/8/layout/orgChart1"/>
    <dgm:cxn modelId="{BA5A7E21-14AC-4C56-B30B-61616D6EB384}" type="presParOf" srcId="{1FA94278-FC4E-4890-A321-8E59DB95742A}" destId="{3EDEB606-77E6-425E-B016-912461A3FB89}" srcOrd="0" destOrd="0" presId="urn:microsoft.com/office/officeart/2005/8/layout/orgChart1"/>
    <dgm:cxn modelId="{7C0569CE-0BEB-47D8-91DC-BCA57E75D4EB}" type="presParOf" srcId="{3EDEB606-77E6-425E-B016-912461A3FB89}" destId="{A09A9E2C-41F4-4724-8F7B-3DA72DD528E1}" srcOrd="0" destOrd="0" presId="urn:microsoft.com/office/officeart/2005/8/layout/orgChart1"/>
    <dgm:cxn modelId="{A7733DC3-4CF0-4FC9-8227-A64E225A9E35}" type="presParOf" srcId="{3EDEB606-77E6-425E-B016-912461A3FB89}" destId="{FFFEBB76-19F2-4DF3-A8A3-DD37B2B79471}" srcOrd="1" destOrd="0" presId="urn:microsoft.com/office/officeart/2005/8/layout/orgChart1"/>
    <dgm:cxn modelId="{AAE43457-55BE-4887-A619-EB2B4AFEBC66}" type="presParOf" srcId="{1FA94278-FC4E-4890-A321-8E59DB95742A}" destId="{759F89F0-D593-4BF6-8D0F-0DF00B51C992}" srcOrd="1" destOrd="0" presId="urn:microsoft.com/office/officeart/2005/8/layout/orgChart1"/>
    <dgm:cxn modelId="{63FA0C64-BAC8-459B-A6D7-7AD466840870}" type="presParOf" srcId="{759F89F0-D593-4BF6-8D0F-0DF00B51C992}" destId="{310A4454-1B85-4CE1-A1CF-E984D9B0AB89}" srcOrd="0" destOrd="0" presId="urn:microsoft.com/office/officeart/2005/8/layout/orgChart1"/>
    <dgm:cxn modelId="{C84C7D09-8D28-47A8-A7AA-9DF0D257E1D3}" type="presParOf" srcId="{759F89F0-D593-4BF6-8D0F-0DF00B51C992}" destId="{D343DE55-E19A-4B32-81B6-A1536F099919}" srcOrd="1" destOrd="0" presId="urn:microsoft.com/office/officeart/2005/8/layout/orgChart1"/>
    <dgm:cxn modelId="{ADD00D9C-0235-494C-9CD6-581DB383F2B3}" type="presParOf" srcId="{D343DE55-E19A-4B32-81B6-A1536F099919}" destId="{A7470C56-FE53-4D9E-AAE1-36E875588D27}" srcOrd="0" destOrd="0" presId="urn:microsoft.com/office/officeart/2005/8/layout/orgChart1"/>
    <dgm:cxn modelId="{2BCB179C-EEBA-4769-A0EE-1D401FBC60EF}" type="presParOf" srcId="{A7470C56-FE53-4D9E-AAE1-36E875588D27}" destId="{F5601C41-0D7E-4087-9979-20B4618AA836}" srcOrd="0" destOrd="0" presId="urn:microsoft.com/office/officeart/2005/8/layout/orgChart1"/>
    <dgm:cxn modelId="{07780938-EF7D-405E-95E8-7360198A6E81}" type="presParOf" srcId="{A7470C56-FE53-4D9E-AAE1-36E875588D27}" destId="{ED24A9E3-BC7D-44F6-95F7-47465C824F31}" srcOrd="1" destOrd="0" presId="urn:microsoft.com/office/officeart/2005/8/layout/orgChart1"/>
    <dgm:cxn modelId="{1DA79517-1304-4AED-B6B8-A09D3CED0259}" type="presParOf" srcId="{D343DE55-E19A-4B32-81B6-A1536F099919}" destId="{579308BD-966E-49F3-96B8-DF888F130637}" srcOrd="1" destOrd="0" presId="urn:microsoft.com/office/officeart/2005/8/layout/orgChart1"/>
    <dgm:cxn modelId="{C4DEF718-C6E9-4CAE-B2FD-738EAE066820}" type="presParOf" srcId="{D343DE55-E19A-4B32-81B6-A1536F099919}" destId="{16FECBDB-81F2-43A6-9A6D-B5C742EB62F0}" srcOrd="2" destOrd="0" presId="urn:microsoft.com/office/officeart/2005/8/layout/orgChart1"/>
    <dgm:cxn modelId="{D1FC7F45-7D0C-4546-B1DE-AE55E35D7646}" type="presParOf" srcId="{1FA94278-FC4E-4890-A321-8E59DB95742A}" destId="{02065052-4BC4-4340-BC25-0D0AE10D30B6}" srcOrd="2" destOrd="0" presId="urn:microsoft.com/office/officeart/2005/8/layout/orgChart1"/>
    <dgm:cxn modelId="{C93C7972-0854-44A3-A01D-E86E105A1F31}" type="presParOf" srcId="{1ED16B9E-7FFE-4B47-85BE-9AE1B6AB5E26}" destId="{2D330F76-425F-4EC6-A475-BCF9E00784A4}" srcOrd="2" destOrd="0" presId="urn:microsoft.com/office/officeart/2005/8/layout/orgChart1"/>
    <dgm:cxn modelId="{F1D32B93-508F-4E71-ACF5-C55E29617FF0}" type="presParOf" srcId="{1ED16B9E-7FFE-4B47-85BE-9AE1B6AB5E26}" destId="{A2345660-9998-4F6C-9363-0EAC069F254B}" srcOrd="3" destOrd="0" presId="urn:microsoft.com/office/officeart/2005/8/layout/orgChart1"/>
    <dgm:cxn modelId="{58C372C2-F490-482F-B041-210B4F7D41DF}" type="presParOf" srcId="{A2345660-9998-4F6C-9363-0EAC069F254B}" destId="{FB676CE2-8FAB-481E-A281-D755C6C82F2B}" srcOrd="0" destOrd="0" presId="urn:microsoft.com/office/officeart/2005/8/layout/orgChart1"/>
    <dgm:cxn modelId="{0F6FB5B7-0AC3-4C23-BCB1-E3B15969D8FF}" type="presParOf" srcId="{FB676CE2-8FAB-481E-A281-D755C6C82F2B}" destId="{622204DB-7BC1-4C57-9D64-069DA573F2A3}" srcOrd="0" destOrd="0" presId="urn:microsoft.com/office/officeart/2005/8/layout/orgChart1"/>
    <dgm:cxn modelId="{24CE4A0B-0589-44E8-9C8F-A1B33C786414}" type="presParOf" srcId="{FB676CE2-8FAB-481E-A281-D755C6C82F2B}" destId="{8F867A8E-8259-485E-8079-13DF557A3AA7}" srcOrd="1" destOrd="0" presId="urn:microsoft.com/office/officeart/2005/8/layout/orgChart1"/>
    <dgm:cxn modelId="{8825BE1A-CB36-4093-9D95-C5AFD350D6D6}" type="presParOf" srcId="{A2345660-9998-4F6C-9363-0EAC069F254B}" destId="{BEA180C3-D0C5-453B-9268-9C79FBFCC9B8}" srcOrd="1" destOrd="0" presId="urn:microsoft.com/office/officeart/2005/8/layout/orgChart1"/>
    <dgm:cxn modelId="{9767D63A-10F5-4DFC-A48A-C708E3A315DC}" type="presParOf" srcId="{BEA180C3-D0C5-453B-9268-9C79FBFCC9B8}" destId="{26DDC9B9-1095-4CCB-81FF-895D687C1234}" srcOrd="0" destOrd="0" presId="urn:microsoft.com/office/officeart/2005/8/layout/orgChart1"/>
    <dgm:cxn modelId="{D087E767-3E82-434E-844C-56EEE597BBDB}" type="presParOf" srcId="{BEA180C3-D0C5-453B-9268-9C79FBFCC9B8}" destId="{256438C5-6A45-4C51-9A86-C9C53D725206}" srcOrd="1" destOrd="0" presId="urn:microsoft.com/office/officeart/2005/8/layout/orgChart1"/>
    <dgm:cxn modelId="{67C5AE29-B8FC-4EC8-BBC1-4CA4651B89DC}" type="presParOf" srcId="{256438C5-6A45-4C51-9A86-C9C53D725206}" destId="{89724420-DA32-4A06-BC8E-88CE76298E8A}" srcOrd="0" destOrd="0" presId="urn:microsoft.com/office/officeart/2005/8/layout/orgChart1"/>
    <dgm:cxn modelId="{DE5D2439-04A9-4A5F-8707-6A200C648F68}" type="presParOf" srcId="{89724420-DA32-4A06-BC8E-88CE76298E8A}" destId="{618445C0-42DA-468F-8882-E7F5880454D9}" srcOrd="0" destOrd="0" presId="urn:microsoft.com/office/officeart/2005/8/layout/orgChart1"/>
    <dgm:cxn modelId="{F5258BD1-0845-4966-B853-F115185D793A}" type="presParOf" srcId="{89724420-DA32-4A06-BC8E-88CE76298E8A}" destId="{40A0B1C6-C82D-45D7-BCF4-FCC9BFA25903}" srcOrd="1" destOrd="0" presId="urn:microsoft.com/office/officeart/2005/8/layout/orgChart1"/>
    <dgm:cxn modelId="{3B8ADAA9-966C-4357-88C8-6F0B722D780F}" type="presParOf" srcId="{256438C5-6A45-4C51-9A86-C9C53D725206}" destId="{16B6A9FC-2BE8-49E6-A7DA-F5A293A9F286}" srcOrd="1" destOrd="0" presId="urn:microsoft.com/office/officeart/2005/8/layout/orgChart1"/>
    <dgm:cxn modelId="{F37A0812-14B4-411E-A354-E8E3D6765B26}" type="presParOf" srcId="{256438C5-6A45-4C51-9A86-C9C53D725206}" destId="{5D9D6A55-40C0-4CC8-B2A8-2D1FDF3ECD5A}" srcOrd="2" destOrd="0" presId="urn:microsoft.com/office/officeart/2005/8/layout/orgChart1"/>
    <dgm:cxn modelId="{51BCC389-18A5-40CD-8AD9-69D6D0FD0526}" type="presParOf" srcId="{A2345660-9998-4F6C-9363-0EAC069F254B}" destId="{67887353-A884-4E75-ADEC-3CD6E19E384B}" srcOrd="2" destOrd="0" presId="urn:microsoft.com/office/officeart/2005/8/layout/orgChart1"/>
    <dgm:cxn modelId="{93DC8A4C-59B6-4760-8D26-99C4C480431B}" type="presParOf" srcId="{1ED16B9E-7FFE-4B47-85BE-9AE1B6AB5E26}" destId="{A39AFE0B-4F8A-40C2-BB9C-E8F82D4F9ECE}" srcOrd="4" destOrd="0" presId="urn:microsoft.com/office/officeart/2005/8/layout/orgChart1"/>
    <dgm:cxn modelId="{B39E04B6-ED9F-49B0-B113-CA66FC28E46B}" type="presParOf" srcId="{1ED16B9E-7FFE-4B47-85BE-9AE1B6AB5E26}" destId="{E6EB18C0-2A96-4026-95B4-920F76F8CA2A}" srcOrd="5" destOrd="0" presId="urn:microsoft.com/office/officeart/2005/8/layout/orgChart1"/>
    <dgm:cxn modelId="{FF6407A8-D1C0-4AE2-9143-854E40E89528}" type="presParOf" srcId="{E6EB18C0-2A96-4026-95B4-920F76F8CA2A}" destId="{F6D49966-57D8-44B4-A311-9ABCE3B94FEE}" srcOrd="0" destOrd="0" presId="urn:microsoft.com/office/officeart/2005/8/layout/orgChart1"/>
    <dgm:cxn modelId="{E25244EE-77DE-4DB2-B710-36E2E44D81C3}" type="presParOf" srcId="{F6D49966-57D8-44B4-A311-9ABCE3B94FEE}" destId="{9EAD879E-81A8-4B9E-82CD-58ABD283138D}" srcOrd="0" destOrd="0" presId="urn:microsoft.com/office/officeart/2005/8/layout/orgChart1"/>
    <dgm:cxn modelId="{7464A4A8-B518-4E85-8DA7-F03649344D9A}" type="presParOf" srcId="{F6D49966-57D8-44B4-A311-9ABCE3B94FEE}" destId="{EC4BEA2D-C15C-4411-A8F2-84A6F1F94E2A}" srcOrd="1" destOrd="0" presId="urn:microsoft.com/office/officeart/2005/8/layout/orgChart1"/>
    <dgm:cxn modelId="{4BE35CBD-0075-440F-AB0E-4A3363F33762}" type="presParOf" srcId="{E6EB18C0-2A96-4026-95B4-920F76F8CA2A}" destId="{62EB5552-01FA-42BB-B116-3E0AA16234FA}" srcOrd="1" destOrd="0" presId="urn:microsoft.com/office/officeart/2005/8/layout/orgChart1"/>
    <dgm:cxn modelId="{210A6FA2-B8B1-4039-938D-23F7F64A30D7}" type="presParOf" srcId="{62EB5552-01FA-42BB-B116-3E0AA16234FA}" destId="{B52E6A62-F3F3-4086-816B-7C5BFABA8B9B}" srcOrd="0" destOrd="0" presId="urn:microsoft.com/office/officeart/2005/8/layout/orgChart1"/>
    <dgm:cxn modelId="{493ACC61-71E3-4B3C-AA5B-7017C655F3FD}" type="presParOf" srcId="{62EB5552-01FA-42BB-B116-3E0AA16234FA}" destId="{1CA5F1A5-2566-4E30-9D0E-499BFCBC629B}" srcOrd="1" destOrd="0" presId="urn:microsoft.com/office/officeart/2005/8/layout/orgChart1"/>
    <dgm:cxn modelId="{61F60A65-CEDA-42FD-AFB5-7D5BF4CD30A2}" type="presParOf" srcId="{1CA5F1A5-2566-4E30-9D0E-499BFCBC629B}" destId="{6F0E28F9-A4C1-473F-9936-AFB6BBBA8908}" srcOrd="0" destOrd="0" presId="urn:microsoft.com/office/officeart/2005/8/layout/orgChart1"/>
    <dgm:cxn modelId="{BC5679B8-317A-4413-8BDE-5E223B26148B}" type="presParOf" srcId="{6F0E28F9-A4C1-473F-9936-AFB6BBBA8908}" destId="{F2D26903-B9F3-4EFC-8217-6EC75B8E5D87}" srcOrd="0" destOrd="0" presId="urn:microsoft.com/office/officeart/2005/8/layout/orgChart1"/>
    <dgm:cxn modelId="{F46C6311-467B-4BD9-95DE-ECE378F50602}" type="presParOf" srcId="{6F0E28F9-A4C1-473F-9936-AFB6BBBA8908}" destId="{F33A3826-9CD9-43D4-85B2-386ED6D656B4}" srcOrd="1" destOrd="0" presId="urn:microsoft.com/office/officeart/2005/8/layout/orgChart1"/>
    <dgm:cxn modelId="{769C51CF-4083-407C-8962-12BF6F119C1B}" type="presParOf" srcId="{1CA5F1A5-2566-4E30-9D0E-499BFCBC629B}" destId="{9A0755E8-FB0F-44CA-8E8E-9DCD1C6D2D02}" srcOrd="1" destOrd="0" presId="urn:microsoft.com/office/officeart/2005/8/layout/orgChart1"/>
    <dgm:cxn modelId="{E78F773A-DCD2-4F90-96BC-F7E1F2378E76}" type="presParOf" srcId="{1CA5F1A5-2566-4E30-9D0E-499BFCBC629B}" destId="{7334D1C0-5D96-432A-ADB2-F2E240852176}" srcOrd="2" destOrd="0" presId="urn:microsoft.com/office/officeart/2005/8/layout/orgChart1"/>
    <dgm:cxn modelId="{DBA5C52B-FBA5-43B5-83BF-904D7EB3314B}" type="presParOf" srcId="{E6EB18C0-2A96-4026-95B4-920F76F8CA2A}" destId="{8396B7B6-D826-4C9D-BFE3-0940E9781317}" srcOrd="2" destOrd="0" presId="urn:microsoft.com/office/officeart/2005/8/layout/orgChart1"/>
    <dgm:cxn modelId="{C36A9CAD-5B3A-4F98-92AD-F3E533901E59}" type="presParOf" srcId="{5A5635D5-FC1C-4E8B-87EE-5F53F8037DCE}" destId="{01EEFD0E-A650-4557-8A99-064C85B3ED44}" srcOrd="2" destOrd="0" presId="urn:microsoft.com/office/officeart/2005/8/layout/orgChart1"/>
    <dgm:cxn modelId="{A8A6EFA6-B009-4537-BD3D-00CD23B9A59A}" type="presParOf" srcId="{AB888FE1-471E-4255-8645-17FD25EF0A39}" destId="{744B5082-D974-445A-BB6C-5C75B652C4C9}" srcOrd="2" destOrd="0" presId="urn:microsoft.com/office/officeart/2005/8/layout/orgChart1"/>
    <dgm:cxn modelId="{C4302A6B-5CEB-41E1-B82F-FDA954CEF7B9}" type="presParOf" srcId="{24821E2D-A45D-491A-9743-0C05F9371508}" destId="{53188E34-CE62-4045-ABF0-55671BE36F8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7983" y="434162"/>
            <a:ext cx="1107286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2917" y="1820206"/>
            <a:ext cx="10360501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2917" y="3685032"/>
            <a:ext cx="10360501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386" y="530352"/>
            <a:ext cx="10908998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33405"/>
            <a:ext cx="2640912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015" y="533403"/>
            <a:ext cx="7922736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86" y="530352"/>
            <a:ext cx="10908998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7983" y="434163"/>
            <a:ext cx="1107286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96" y="4928616"/>
            <a:ext cx="1090899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96" y="5624484"/>
            <a:ext cx="1090899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624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829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421" y="579438"/>
            <a:ext cx="5241195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1277" y="579438"/>
            <a:ext cx="5241195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421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1277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122" y="533400"/>
            <a:ext cx="3961368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3206" y="1447802"/>
            <a:ext cx="3961368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4899" y="930144"/>
            <a:ext cx="6166606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2178" y="434162"/>
            <a:ext cx="309866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012056"/>
            <a:ext cx="10969943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4705" y="533400"/>
            <a:ext cx="2986262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827" y="435768"/>
            <a:ext cx="7898359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7983" y="434162"/>
            <a:ext cx="1107286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386" y="4985590"/>
            <a:ext cx="10908998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386" y="530352"/>
            <a:ext cx="1090899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3793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21B00B-7BE8-455E-9C45-6A017A4D70C4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0999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28205" y="6111876"/>
            <a:ext cx="6094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D25AFA-CCEA-4168-A7E4-E2381349F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9356" y="0"/>
            <a:ext cx="71101" cy="6858000"/>
          </a:xfrm>
          <a:custGeom>
            <a:avLst/>
            <a:gdLst/>
            <a:ahLst/>
            <a:cxnLst/>
            <a:rect l="l" t="t" r="r" b="b"/>
            <a:pathLst>
              <a:path w="71119" h="6858000">
                <a:moveTo>
                  <a:pt x="0" y="6858000"/>
                </a:moveTo>
                <a:lnTo>
                  <a:pt x="71120" y="6858000"/>
                </a:lnTo>
                <a:lnTo>
                  <a:pt x="7112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8096" y="0"/>
            <a:ext cx="22854" cy="6858000"/>
          </a:xfrm>
          <a:custGeom>
            <a:avLst/>
            <a:gdLst/>
            <a:ahLst/>
            <a:cxnLst/>
            <a:rect l="l" t="t" r="r" b="b"/>
            <a:pathLst>
              <a:path w="22859" h="6858000">
                <a:moveTo>
                  <a:pt x="0" y="6858000"/>
                </a:moveTo>
                <a:lnTo>
                  <a:pt x="22859" y="6858000"/>
                </a:lnTo>
                <a:lnTo>
                  <a:pt x="228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871" y="0"/>
            <a:ext cx="601823" cy="6858000"/>
          </a:xfrm>
          <a:custGeom>
            <a:avLst/>
            <a:gdLst/>
            <a:ahLst/>
            <a:cxnLst/>
            <a:rect l="l" t="t" r="r" b="b"/>
            <a:pathLst>
              <a:path w="601980" h="6858000">
                <a:moveTo>
                  <a:pt x="0" y="6858000"/>
                </a:moveTo>
                <a:lnTo>
                  <a:pt x="601980" y="6858000"/>
                </a:lnTo>
                <a:lnTo>
                  <a:pt x="6019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8206" y="0"/>
            <a:ext cx="139664" cy="6858000"/>
          </a:xfrm>
          <a:custGeom>
            <a:avLst/>
            <a:gdLst/>
            <a:ahLst/>
            <a:cxnLst/>
            <a:rect l="l" t="t" r="r" b="b"/>
            <a:pathLst>
              <a:path w="139700" h="6858000">
                <a:moveTo>
                  <a:pt x="0" y="6858000"/>
                </a:moveTo>
                <a:lnTo>
                  <a:pt x="139700" y="6858000"/>
                </a:lnTo>
                <a:lnTo>
                  <a:pt x="1397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0458" y="0"/>
            <a:ext cx="200608" cy="6858000"/>
          </a:xfrm>
          <a:custGeom>
            <a:avLst/>
            <a:gdLst/>
            <a:ahLst/>
            <a:cxnLst/>
            <a:rect l="l" t="t" r="r" b="b"/>
            <a:pathLst>
              <a:path w="200659" h="6858000">
                <a:moveTo>
                  <a:pt x="0" y="6858000"/>
                </a:moveTo>
                <a:lnTo>
                  <a:pt x="200659" y="6858000"/>
                </a:lnTo>
                <a:lnTo>
                  <a:pt x="2006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26750" y="0"/>
            <a:ext cx="101574" cy="6858000"/>
          </a:xfrm>
          <a:custGeom>
            <a:avLst/>
            <a:gdLst/>
            <a:ahLst/>
            <a:cxnLst/>
            <a:rect l="l" t="t" r="r" b="b"/>
            <a:pathLst>
              <a:path w="101600" h="6858000">
                <a:moveTo>
                  <a:pt x="0" y="6858000"/>
                </a:moveTo>
                <a:lnTo>
                  <a:pt x="101600" y="6858000"/>
                </a:lnTo>
                <a:lnTo>
                  <a:pt x="101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1064" y="0"/>
            <a:ext cx="104112" cy="6858000"/>
          </a:xfrm>
          <a:custGeom>
            <a:avLst/>
            <a:gdLst/>
            <a:ahLst/>
            <a:cxnLst/>
            <a:rect l="l" t="t" r="r" b="b"/>
            <a:pathLst>
              <a:path w="104139" h="6858000">
                <a:moveTo>
                  <a:pt x="0" y="6858000"/>
                </a:moveTo>
                <a:lnTo>
                  <a:pt x="104140" y="6858000"/>
                </a:lnTo>
                <a:lnTo>
                  <a:pt x="1041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3473" y="127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8419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90950" y="1270"/>
            <a:ext cx="58403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8419" y="6857999"/>
                </a:lnTo>
                <a:lnTo>
                  <a:pt x="5841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9691" y="1270"/>
            <a:ext cx="58403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8419" y="6857999"/>
                </a:lnTo>
                <a:lnTo>
                  <a:pt x="5841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1910" y="127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794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20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016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61146" y="127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051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26101" y="127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683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5176" y="0"/>
            <a:ext cx="101574" cy="6858000"/>
          </a:xfrm>
          <a:custGeom>
            <a:avLst/>
            <a:gdLst/>
            <a:ahLst/>
            <a:cxnLst/>
            <a:rect l="l" t="t" r="r" b="b"/>
            <a:pathLst>
              <a:path w="101600" h="6858000">
                <a:moveTo>
                  <a:pt x="0" y="6858000"/>
                </a:moveTo>
                <a:lnTo>
                  <a:pt x="101600" y="6858000"/>
                </a:lnTo>
                <a:lnTo>
                  <a:pt x="1016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2588" y="3429000"/>
            <a:ext cx="1726750" cy="1295400"/>
          </a:xfrm>
          <a:custGeom>
            <a:avLst/>
            <a:gdLst/>
            <a:ahLst/>
            <a:cxnLst/>
            <a:rect l="l" t="t" r="r" b="b"/>
            <a:pathLst>
              <a:path w="1727200" h="1295400">
                <a:moveTo>
                  <a:pt x="863600" y="0"/>
                </a:moveTo>
                <a:lnTo>
                  <a:pt x="808985" y="1274"/>
                </a:lnTo>
                <a:lnTo>
                  <a:pt x="755272" y="5045"/>
                </a:lnTo>
                <a:lnTo>
                  <a:pt x="702564" y="11239"/>
                </a:lnTo>
                <a:lnTo>
                  <a:pt x="650960" y="19778"/>
                </a:lnTo>
                <a:lnTo>
                  <a:pt x="600563" y="30588"/>
                </a:lnTo>
                <a:lnTo>
                  <a:pt x="551473" y="43592"/>
                </a:lnTo>
                <a:lnTo>
                  <a:pt x="503791" y="58714"/>
                </a:lnTo>
                <a:lnTo>
                  <a:pt x="457619" y="75879"/>
                </a:lnTo>
                <a:lnTo>
                  <a:pt x="413058" y="95011"/>
                </a:lnTo>
                <a:lnTo>
                  <a:pt x="370208" y="116034"/>
                </a:lnTo>
                <a:lnTo>
                  <a:pt x="329172" y="138872"/>
                </a:lnTo>
                <a:lnTo>
                  <a:pt x="290050" y="163449"/>
                </a:lnTo>
                <a:lnTo>
                  <a:pt x="252944" y="189690"/>
                </a:lnTo>
                <a:lnTo>
                  <a:pt x="217954" y="217518"/>
                </a:lnTo>
                <a:lnTo>
                  <a:pt x="185182" y="246859"/>
                </a:lnTo>
                <a:lnTo>
                  <a:pt x="154729" y="277635"/>
                </a:lnTo>
                <a:lnTo>
                  <a:pt x="126696" y="309772"/>
                </a:lnTo>
                <a:lnTo>
                  <a:pt x="101185" y="343193"/>
                </a:lnTo>
                <a:lnTo>
                  <a:pt x="78296" y="377822"/>
                </a:lnTo>
                <a:lnTo>
                  <a:pt x="58130" y="413585"/>
                </a:lnTo>
                <a:lnTo>
                  <a:pt x="40790" y="450404"/>
                </a:lnTo>
                <a:lnTo>
                  <a:pt x="26375" y="488204"/>
                </a:lnTo>
                <a:lnTo>
                  <a:pt x="14987" y="526910"/>
                </a:lnTo>
                <a:lnTo>
                  <a:pt x="6728" y="566445"/>
                </a:lnTo>
                <a:lnTo>
                  <a:pt x="1699" y="606733"/>
                </a:lnTo>
                <a:lnTo>
                  <a:pt x="0" y="647700"/>
                </a:lnTo>
                <a:lnTo>
                  <a:pt x="1699" y="688666"/>
                </a:lnTo>
                <a:lnTo>
                  <a:pt x="6728" y="728954"/>
                </a:lnTo>
                <a:lnTo>
                  <a:pt x="14987" y="768489"/>
                </a:lnTo>
                <a:lnTo>
                  <a:pt x="26375" y="807195"/>
                </a:lnTo>
                <a:lnTo>
                  <a:pt x="40790" y="844995"/>
                </a:lnTo>
                <a:lnTo>
                  <a:pt x="58130" y="881814"/>
                </a:lnTo>
                <a:lnTo>
                  <a:pt x="78296" y="917577"/>
                </a:lnTo>
                <a:lnTo>
                  <a:pt x="101185" y="952206"/>
                </a:lnTo>
                <a:lnTo>
                  <a:pt x="126696" y="985627"/>
                </a:lnTo>
                <a:lnTo>
                  <a:pt x="154729" y="1017764"/>
                </a:lnTo>
                <a:lnTo>
                  <a:pt x="185182" y="1048540"/>
                </a:lnTo>
                <a:lnTo>
                  <a:pt x="217954" y="1077881"/>
                </a:lnTo>
                <a:lnTo>
                  <a:pt x="252944" y="1105709"/>
                </a:lnTo>
                <a:lnTo>
                  <a:pt x="290050" y="1131950"/>
                </a:lnTo>
                <a:lnTo>
                  <a:pt x="329172" y="1156527"/>
                </a:lnTo>
                <a:lnTo>
                  <a:pt x="370208" y="1179365"/>
                </a:lnTo>
                <a:lnTo>
                  <a:pt x="413058" y="1200388"/>
                </a:lnTo>
                <a:lnTo>
                  <a:pt x="457619" y="1219520"/>
                </a:lnTo>
                <a:lnTo>
                  <a:pt x="503791" y="1236685"/>
                </a:lnTo>
                <a:lnTo>
                  <a:pt x="551473" y="1251807"/>
                </a:lnTo>
                <a:lnTo>
                  <a:pt x="600563" y="1264811"/>
                </a:lnTo>
                <a:lnTo>
                  <a:pt x="650960" y="1275621"/>
                </a:lnTo>
                <a:lnTo>
                  <a:pt x="702564" y="1284160"/>
                </a:lnTo>
                <a:lnTo>
                  <a:pt x="755272" y="1290354"/>
                </a:lnTo>
                <a:lnTo>
                  <a:pt x="808985" y="1294125"/>
                </a:lnTo>
                <a:lnTo>
                  <a:pt x="863600" y="1295400"/>
                </a:lnTo>
                <a:lnTo>
                  <a:pt x="918221" y="1294125"/>
                </a:lnTo>
                <a:lnTo>
                  <a:pt x="971939" y="1290354"/>
                </a:lnTo>
                <a:lnTo>
                  <a:pt x="1024652" y="1284160"/>
                </a:lnTo>
                <a:lnTo>
                  <a:pt x="1076260" y="1275621"/>
                </a:lnTo>
                <a:lnTo>
                  <a:pt x="1126660" y="1264811"/>
                </a:lnTo>
                <a:lnTo>
                  <a:pt x="1175752" y="1251807"/>
                </a:lnTo>
                <a:lnTo>
                  <a:pt x="1223436" y="1236685"/>
                </a:lnTo>
                <a:lnTo>
                  <a:pt x="1269608" y="1219520"/>
                </a:lnTo>
                <a:lnTo>
                  <a:pt x="1314170" y="1200388"/>
                </a:lnTo>
                <a:lnTo>
                  <a:pt x="1357018" y="1179365"/>
                </a:lnTo>
                <a:lnTo>
                  <a:pt x="1398054" y="1156527"/>
                </a:lnTo>
                <a:lnTo>
                  <a:pt x="1437174" y="1131950"/>
                </a:lnTo>
                <a:lnTo>
                  <a:pt x="1474279" y="1105709"/>
                </a:lnTo>
                <a:lnTo>
                  <a:pt x="1509267" y="1077881"/>
                </a:lnTo>
                <a:lnTo>
                  <a:pt x="1542037" y="1048540"/>
                </a:lnTo>
                <a:lnTo>
                  <a:pt x="1572487" y="1017764"/>
                </a:lnTo>
                <a:lnTo>
                  <a:pt x="1600518" y="985627"/>
                </a:lnTo>
                <a:lnTo>
                  <a:pt x="1626027" y="952206"/>
                </a:lnTo>
                <a:lnTo>
                  <a:pt x="1648913" y="917577"/>
                </a:lnTo>
                <a:lnTo>
                  <a:pt x="1669077" y="881814"/>
                </a:lnTo>
                <a:lnTo>
                  <a:pt x="1686415" y="844995"/>
                </a:lnTo>
                <a:lnTo>
                  <a:pt x="1700828" y="807195"/>
                </a:lnTo>
                <a:lnTo>
                  <a:pt x="1712214" y="768489"/>
                </a:lnTo>
                <a:lnTo>
                  <a:pt x="1720472" y="728954"/>
                </a:lnTo>
                <a:lnTo>
                  <a:pt x="1725501" y="688666"/>
                </a:lnTo>
                <a:lnTo>
                  <a:pt x="1727200" y="647700"/>
                </a:lnTo>
                <a:lnTo>
                  <a:pt x="1725501" y="606733"/>
                </a:lnTo>
                <a:lnTo>
                  <a:pt x="1720472" y="566445"/>
                </a:lnTo>
                <a:lnTo>
                  <a:pt x="1712214" y="526910"/>
                </a:lnTo>
                <a:lnTo>
                  <a:pt x="1700828" y="488204"/>
                </a:lnTo>
                <a:lnTo>
                  <a:pt x="1686415" y="450404"/>
                </a:lnTo>
                <a:lnTo>
                  <a:pt x="1669077" y="413585"/>
                </a:lnTo>
                <a:lnTo>
                  <a:pt x="1648913" y="377822"/>
                </a:lnTo>
                <a:lnTo>
                  <a:pt x="1626027" y="343193"/>
                </a:lnTo>
                <a:lnTo>
                  <a:pt x="1600518" y="309772"/>
                </a:lnTo>
                <a:lnTo>
                  <a:pt x="1572487" y="277635"/>
                </a:lnTo>
                <a:lnTo>
                  <a:pt x="1542037" y="246859"/>
                </a:lnTo>
                <a:lnTo>
                  <a:pt x="1509267" y="217518"/>
                </a:lnTo>
                <a:lnTo>
                  <a:pt x="1474279" y="189690"/>
                </a:lnTo>
                <a:lnTo>
                  <a:pt x="1437174" y="163449"/>
                </a:lnTo>
                <a:lnTo>
                  <a:pt x="1398054" y="138872"/>
                </a:lnTo>
                <a:lnTo>
                  <a:pt x="1357018" y="116034"/>
                </a:lnTo>
                <a:lnTo>
                  <a:pt x="1314170" y="95011"/>
                </a:lnTo>
                <a:lnTo>
                  <a:pt x="1269608" y="75879"/>
                </a:lnTo>
                <a:lnTo>
                  <a:pt x="1223436" y="58714"/>
                </a:lnTo>
                <a:lnTo>
                  <a:pt x="1175752" y="43592"/>
                </a:lnTo>
                <a:lnTo>
                  <a:pt x="1126660" y="30588"/>
                </a:lnTo>
                <a:lnTo>
                  <a:pt x="1076260" y="19778"/>
                </a:lnTo>
                <a:lnTo>
                  <a:pt x="1024652" y="11239"/>
                </a:lnTo>
                <a:lnTo>
                  <a:pt x="971939" y="5045"/>
                </a:lnTo>
                <a:lnTo>
                  <a:pt x="918221" y="1274"/>
                </a:lnTo>
                <a:lnTo>
                  <a:pt x="8636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4528" y="4866640"/>
            <a:ext cx="855757" cy="642620"/>
          </a:xfrm>
          <a:custGeom>
            <a:avLst/>
            <a:gdLst/>
            <a:ahLst/>
            <a:cxnLst/>
            <a:rect l="l" t="t" r="r" b="b"/>
            <a:pathLst>
              <a:path w="855980" h="642620">
                <a:moveTo>
                  <a:pt x="427989" y="0"/>
                </a:moveTo>
                <a:lnTo>
                  <a:pt x="374308" y="2504"/>
                </a:lnTo>
                <a:lnTo>
                  <a:pt x="322616" y="9815"/>
                </a:lnTo>
                <a:lnTo>
                  <a:pt x="273313" y="21632"/>
                </a:lnTo>
                <a:lnTo>
                  <a:pt x="226800" y="37653"/>
                </a:lnTo>
                <a:lnTo>
                  <a:pt x="183481" y="57577"/>
                </a:lnTo>
                <a:lnTo>
                  <a:pt x="143754" y="81103"/>
                </a:lnTo>
                <a:lnTo>
                  <a:pt x="108023" y="107929"/>
                </a:lnTo>
                <a:lnTo>
                  <a:pt x="76688" y="137754"/>
                </a:lnTo>
                <a:lnTo>
                  <a:pt x="50150" y="170276"/>
                </a:lnTo>
                <a:lnTo>
                  <a:pt x="28811" y="205194"/>
                </a:lnTo>
                <a:lnTo>
                  <a:pt x="13072" y="242206"/>
                </a:lnTo>
                <a:lnTo>
                  <a:pt x="3335" y="281012"/>
                </a:lnTo>
                <a:lnTo>
                  <a:pt x="0" y="321310"/>
                </a:lnTo>
                <a:lnTo>
                  <a:pt x="3335" y="361607"/>
                </a:lnTo>
                <a:lnTo>
                  <a:pt x="13072" y="400413"/>
                </a:lnTo>
                <a:lnTo>
                  <a:pt x="28811" y="437425"/>
                </a:lnTo>
                <a:lnTo>
                  <a:pt x="50150" y="472343"/>
                </a:lnTo>
                <a:lnTo>
                  <a:pt x="76688" y="504865"/>
                </a:lnTo>
                <a:lnTo>
                  <a:pt x="108023" y="534690"/>
                </a:lnTo>
                <a:lnTo>
                  <a:pt x="143754" y="561516"/>
                </a:lnTo>
                <a:lnTo>
                  <a:pt x="183481" y="585042"/>
                </a:lnTo>
                <a:lnTo>
                  <a:pt x="226800" y="604966"/>
                </a:lnTo>
                <a:lnTo>
                  <a:pt x="273313" y="620987"/>
                </a:lnTo>
                <a:lnTo>
                  <a:pt x="322616" y="632804"/>
                </a:lnTo>
                <a:lnTo>
                  <a:pt x="374308" y="640115"/>
                </a:lnTo>
                <a:lnTo>
                  <a:pt x="427989" y="642620"/>
                </a:lnTo>
                <a:lnTo>
                  <a:pt x="481671" y="640115"/>
                </a:lnTo>
                <a:lnTo>
                  <a:pt x="533363" y="632804"/>
                </a:lnTo>
                <a:lnTo>
                  <a:pt x="582666" y="620987"/>
                </a:lnTo>
                <a:lnTo>
                  <a:pt x="629179" y="604966"/>
                </a:lnTo>
                <a:lnTo>
                  <a:pt x="672498" y="585042"/>
                </a:lnTo>
                <a:lnTo>
                  <a:pt x="712225" y="561516"/>
                </a:lnTo>
                <a:lnTo>
                  <a:pt x="747956" y="534690"/>
                </a:lnTo>
                <a:lnTo>
                  <a:pt x="779291" y="504865"/>
                </a:lnTo>
                <a:lnTo>
                  <a:pt x="805829" y="472343"/>
                </a:lnTo>
                <a:lnTo>
                  <a:pt x="827168" y="437425"/>
                </a:lnTo>
                <a:lnTo>
                  <a:pt x="842907" y="400413"/>
                </a:lnTo>
                <a:lnTo>
                  <a:pt x="852644" y="361607"/>
                </a:lnTo>
                <a:lnTo>
                  <a:pt x="855980" y="321310"/>
                </a:lnTo>
                <a:lnTo>
                  <a:pt x="852644" y="281012"/>
                </a:lnTo>
                <a:lnTo>
                  <a:pt x="842907" y="242206"/>
                </a:lnTo>
                <a:lnTo>
                  <a:pt x="827168" y="205194"/>
                </a:lnTo>
                <a:lnTo>
                  <a:pt x="805829" y="170276"/>
                </a:lnTo>
                <a:lnTo>
                  <a:pt x="779291" y="137754"/>
                </a:lnTo>
                <a:lnTo>
                  <a:pt x="747956" y="107929"/>
                </a:lnTo>
                <a:lnTo>
                  <a:pt x="712225" y="81103"/>
                </a:lnTo>
                <a:lnTo>
                  <a:pt x="672498" y="57577"/>
                </a:lnTo>
                <a:lnTo>
                  <a:pt x="629179" y="37653"/>
                </a:lnTo>
                <a:lnTo>
                  <a:pt x="582666" y="21632"/>
                </a:lnTo>
                <a:lnTo>
                  <a:pt x="533363" y="9815"/>
                </a:lnTo>
                <a:lnTo>
                  <a:pt x="481671" y="2504"/>
                </a:lnTo>
                <a:lnTo>
                  <a:pt x="427989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55040" y="5501645"/>
            <a:ext cx="182832" cy="137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9383" y="5788659"/>
            <a:ext cx="365665" cy="274320"/>
          </a:xfrm>
          <a:custGeom>
            <a:avLst/>
            <a:gdLst/>
            <a:ahLst/>
            <a:cxnLst/>
            <a:rect l="l" t="t" r="r" b="b"/>
            <a:pathLst>
              <a:path w="365760" h="274320">
                <a:moveTo>
                  <a:pt x="182879" y="0"/>
                </a:moveTo>
                <a:lnTo>
                  <a:pt x="125089" y="6992"/>
                </a:lnTo>
                <a:lnTo>
                  <a:pt x="74889" y="26462"/>
                </a:lnTo>
                <a:lnTo>
                  <a:pt x="35295" y="56153"/>
                </a:lnTo>
                <a:lnTo>
                  <a:pt x="9326" y="93805"/>
                </a:lnTo>
                <a:lnTo>
                  <a:pt x="0" y="137159"/>
                </a:lnTo>
                <a:lnTo>
                  <a:pt x="9326" y="180514"/>
                </a:lnTo>
                <a:lnTo>
                  <a:pt x="35295" y="218166"/>
                </a:lnTo>
                <a:lnTo>
                  <a:pt x="74889" y="247857"/>
                </a:lnTo>
                <a:lnTo>
                  <a:pt x="125089" y="267327"/>
                </a:lnTo>
                <a:lnTo>
                  <a:pt x="182879" y="274319"/>
                </a:lnTo>
                <a:lnTo>
                  <a:pt x="240670" y="267327"/>
                </a:lnTo>
                <a:lnTo>
                  <a:pt x="290870" y="247857"/>
                </a:lnTo>
                <a:lnTo>
                  <a:pt x="330464" y="218166"/>
                </a:lnTo>
                <a:lnTo>
                  <a:pt x="356433" y="180514"/>
                </a:lnTo>
                <a:lnTo>
                  <a:pt x="365759" y="137159"/>
                </a:lnTo>
                <a:lnTo>
                  <a:pt x="356433" y="93805"/>
                </a:lnTo>
                <a:lnTo>
                  <a:pt x="330464" y="56153"/>
                </a:lnTo>
                <a:lnTo>
                  <a:pt x="290870" y="26462"/>
                </a:lnTo>
                <a:lnTo>
                  <a:pt x="240670" y="6992"/>
                </a:lnTo>
                <a:lnTo>
                  <a:pt x="182879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39340" y="4495800"/>
            <a:ext cx="487553" cy="365760"/>
          </a:xfrm>
          <a:custGeom>
            <a:avLst/>
            <a:gdLst/>
            <a:ahLst/>
            <a:cxnLst/>
            <a:rect l="l" t="t" r="r" b="b"/>
            <a:pathLst>
              <a:path w="487680" h="365760">
                <a:moveTo>
                  <a:pt x="243839" y="0"/>
                </a:moveTo>
                <a:lnTo>
                  <a:pt x="187945" y="4831"/>
                </a:lnTo>
                <a:lnTo>
                  <a:pt x="136626" y="18594"/>
                </a:lnTo>
                <a:lnTo>
                  <a:pt x="91351" y="40188"/>
                </a:lnTo>
                <a:lnTo>
                  <a:pt x="53584" y="68513"/>
                </a:lnTo>
                <a:lnTo>
                  <a:pt x="24792" y="102470"/>
                </a:lnTo>
                <a:lnTo>
                  <a:pt x="6442" y="140958"/>
                </a:lnTo>
                <a:lnTo>
                  <a:pt x="0" y="182880"/>
                </a:lnTo>
                <a:lnTo>
                  <a:pt x="6442" y="224801"/>
                </a:lnTo>
                <a:lnTo>
                  <a:pt x="24792" y="263289"/>
                </a:lnTo>
                <a:lnTo>
                  <a:pt x="53584" y="297246"/>
                </a:lnTo>
                <a:lnTo>
                  <a:pt x="91351" y="325571"/>
                </a:lnTo>
                <a:lnTo>
                  <a:pt x="136626" y="347165"/>
                </a:lnTo>
                <a:lnTo>
                  <a:pt x="187945" y="360928"/>
                </a:lnTo>
                <a:lnTo>
                  <a:pt x="243839" y="365760"/>
                </a:lnTo>
                <a:lnTo>
                  <a:pt x="299734" y="360928"/>
                </a:lnTo>
                <a:lnTo>
                  <a:pt x="351053" y="347165"/>
                </a:lnTo>
                <a:lnTo>
                  <a:pt x="396328" y="325571"/>
                </a:lnTo>
                <a:lnTo>
                  <a:pt x="434095" y="297246"/>
                </a:lnTo>
                <a:lnTo>
                  <a:pt x="462887" y="263289"/>
                </a:lnTo>
                <a:lnTo>
                  <a:pt x="481237" y="224801"/>
                </a:lnTo>
                <a:lnTo>
                  <a:pt x="487680" y="182880"/>
                </a:lnTo>
                <a:lnTo>
                  <a:pt x="481237" y="140958"/>
                </a:lnTo>
                <a:lnTo>
                  <a:pt x="462887" y="102470"/>
                </a:lnTo>
                <a:lnTo>
                  <a:pt x="434095" y="68513"/>
                </a:lnTo>
                <a:lnTo>
                  <a:pt x="396328" y="40188"/>
                </a:lnTo>
                <a:lnTo>
                  <a:pt x="351053" y="18594"/>
                </a:lnTo>
                <a:lnTo>
                  <a:pt x="299734" y="4831"/>
                </a:lnTo>
                <a:lnTo>
                  <a:pt x="243839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494212" y="2971801"/>
            <a:ext cx="5486162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chemeClr val="tx1"/>
                </a:solidFill>
                <a:latin typeface="Algerian" pitchFamily="82" charset="0"/>
                <a:cs typeface="Century Schoolbook"/>
              </a:rPr>
              <a:t>PROSES</a:t>
            </a:r>
            <a:r>
              <a:rPr sz="5400" spc="-80" dirty="0">
                <a:solidFill>
                  <a:schemeClr val="tx1"/>
                </a:solidFill>
                <a:latin typeface="Algerian" pitchFamily="82" charset="0"/>
                <a:cs typeface="Century Schoolbook"/>
              </a:rPr>
              <a:t> </a:t>
            </a:r>
            <a:r>
              <a:rPr sz="5400" dirty="0">
                <a:solidFill>
                  <a:schemeClr val="tx1"/>
                </a:solidFill>
                <a:latin typeface="Algerian" pitchFamily="82" charset="0"/>
                <a:cs typeface="Century Schoolbook"/>
              </a:rPr>
              <a:t>BISNIS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11376237" y="6336792"/>
            <a:ext cx="812588" cy="521208"/>
          </a:xfrm>
          <a:prstGeom prst="rect">
            <a:avLst/>
          </a:prstGeom>
        </p:spPr>
        <p:txBody>
          <a:bodyPr/>
          <a:lstStyle/>
          <a:p>
            <a:fld id="{6125A54C-4694-4384-B446-77E82CC9532A}" type="slidenum">
              <a:rPr lang="id-ID" smtClean="0">
                <a:solidFill>
                  <a:schemeClr val="tx1"/>
                </a:solidFill>
              </a:rPr>
              <a:pPr/>
              <a:t>1</a:t>
            </a:fld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0211" y="4263732"/>
            <a:ext cx="8668793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5320" marR="5080" indent="-643255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smtClean="0">
                <a:latin typeface="Century Schoolbook"/>
                <a:cs typeface="Century Schoolbook"/>
              </a:rPr>
              <a:t>DINAS KEARSIPAN DAN PERPUSTAKAAN </a:t>
            </a:r>
          </a:p>
          <a:p>
            <a:pPr marL="655320" marR="5080" indent="-643255" algn="ctr">
              <a:lnSpc>
                <a:spcPct val="100000"/>
              </a:lnSpc>
              <a:spcBef>
                <a:spcPts val="100"/>
              </a:spcBef>
            </a:pPr>
            <a:r>
              <a:rPr sz="2400" b="1" spc="-5" smtClean="0">
                <a:latin typeface="Century Schoolbook"/>
                <a:cs typeface="Century Schoolbook"/>
              </a:rPr>
              <a:t>KABUPATEN</a:t>
            </a:r>
            <a:r>
              <a:rPr sz="2400" b="1" spc="195" smtClean="0">
                <a:latin typeface="Century Schoolbook"/>
                <a:cs typeface="Century Schoolbook"/>
              </a:rPr>
              <a:t> </a:t>
            </a:r>
            <a:r>
              <a:rPr lang="en-US" sz="2400" b="1" dirty="0" smtClean="0">
                <a:latin typeface="Century Schoolbook"/>
                <a:cs typeface="Century Schoolbook"/>
              </a:rPr>
              <a:t>SAMPANG</a:t>
            </a:r>
            <a:endParaRPr lang="en-US" sz="2400" b="1" dirty="0" smtClean="0">
              <a:latin typeface="Century Schoolbook"/>
              <a:cs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417" y="405066"/>
            <a:ext cx="453208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PROSES BISNIS</a:t>
            </a:r>
            <a:br>
              <a:rPr lang="en-US" sz="30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</a:br>
            <a:r>
              <a:rPr lang="en-US" sz="30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DISARPUS</a:t>
            </a:r>
            <a:endParaRPr sz="3000" b="1" dirty="0">
              <a:latin typeface="Century Schoolbook"/>
              <a:cs typeface="Century Schoolbook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376237" y="6336792"/>
            <a:ext cx="812588" cy="521208"/>
          </a:xfrm>
          <a:prstGeom prst="rect">
            <a:avLst/>
          </a:prstGeom>
        </p:spPr>
        <p:txBody>
          <a:bodyPr/>
          <a:lstStyle/>
          <a:p>
            <a:fld id="{6125A54C-4694-4384-B446-77E82CC9532A}" type="slidenum">
              <a:rPr lang="id-ID" smtClean="0">
                <a:solidFill>
                  <a:schemeClr val="tx1"/>
                </a:solidFill>
              </a:rPr>
              <a:pPr/>
              <a:t>2</a:t>
            </a:fld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170" y="3200400"/>
            <a:ext cx="167604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200" spc="-5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PELAYANAN ADMINDUK</a:t>
            </a:r>
            <a:endParaRPr sz="1200" dirty="0">
              <a:latin typeface="Century Schoolbook"/>
              <a:cs typeface="Century Schoolbook"/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3122183" y="2324216"/>
            <a:ext cx="6477429" cy="2476384"/>
            <a:chOff x="2592813" y="2658072"/>
            <a:chExt cx="6479116" cy="2476384"/>
          </a:xfrm>
        </p:grpSpPr>
        <p:sp>
          <p:nvSpPr>
            <p:cNvPr id="4" name="object 4"/>
            <p:cNvSpPr/>
            <p:nvPr/>
          </p:nvSpPr>
          <p:spPr>
            <a:xfrm>
              <a:off x="4191000" y="2734274"/>
              <a:ext cx="1846580" cy="1674241"/>
            </a:xfrm>
            <a:custGeom>
              <a:avLst/>
              <a:gdLst/>
              <a:ahLst/>
              <a:cxnLst/>
              <a:rect l="l" t="t" r="r" b="b"/>
              <a:pathLst>
                <a:path w="1676400" h="1694179">
                  <a:moveTo>
                    <a:pt x="0" y="847090"/>
                  </a:moveTo>
                  <a:lnTo>
                    <a:pt x="1326" y="799017"/>
                  </a:lnTo>
                  <a:lnTo>
                    <a:pt x="5260" y="751649"/>
                  </a:lnTo>
                  <a:lnTo>
                    <a:pt x="11729" y="705057"/>
                  </a:lnTo>
                  <a:lnTo>
                    <a:pt x="20664" y="659311"/>
                  </a:lnTo>
                  <a:lnTo>
                    <a:pt x="31993" y="614483"/>
                  </a:lnTo>
                  <a:lnTo>
                    <a:pt x="45645" y="570646"/>
                  </a:lnTo>
                  <a:lnTo>
                    <a:pt x="61551" y="527870"/>
                  </a:lnTo>
                  <a:lnTo>
                    <a:pt x="79638" y="486226"/>
                  </a:lnTo>
                  <a:lnTo>
                    <a:pt x="99837" y="445787"/>
                  </a:lnTo>
                  <a:lnTo>
                    <a:pt x="122076" y="406624"/>
                  </a:lnTo>
                  <a:lnTo>
                    <a:pt x="146285" y="368808"/>
                  </a:lnTo>
                  <a:lnTo>
                    <a:pt x="172393" y="332411"/>
                  </a:lnTo>
                  <a:lnTo>
                    <a:pt x="200329" y="297504"/>
                  </a:lnTo>
                  <a:lnTo>
                    <a:pt x="230023" y="264159"/>
                  </a:lnTo>
                  <a:lnTo>
                    <a:pt x="261403" y="232447"/>
                  </a:lnTo>
                  <a:lnTo>
                    <a:pt x="294399" y="202439"/>
                  </a:lnTo>
                  <a:lnTo>
                    <a:pt x="328940" y="174208"/>
                  </a:lnTo>
                  <a:lnTo>
                    <a:pt x="364956" y="147825"/>
                  </a:lnTo>
                  <a:lnTo>
                    <a:pt x="402376" y="123361"/>
                  </a:lnTo>
                  <a:lnTo>
                    <a:pt x="441128" y="100887"/>
                  </a:lnTo>
                  <a:lnTo>
                    <a:pt x="481142" y="80476"/>
                  </a:lnTo>
                  <a:lnTo>
                    <a:pt x="522348" y="62198"/>
                  </a:lnTo>
                  <a:lnTo>
                    <a:pt x="564674" y="46125"/>
                  </a:lnTo>
                  <a:lnTo>
                    <a:pt x="608050" y="32329"/>
                  </a:lnTo>
                  <a:lnTo>
                    <a:pt x="652405" y="20881"/>
                  </a:lnTo>
                  <a:lnTo>
                    <a:pt x="697668" y="11853"/>
                  </a:lnTo>
                  <a:lnTo>
                    <a:pt x="743769" y="5315"/>
                  </a:lnTo>
                  <a:lnTo>
                    <a:pt x="790636" y="1340"/>
                  </a:lnTo>
                  <a:lnTo>
                    <a:pt x="838200" y="0"/>
                  </a:lnTo>
                  <a:lnTo>
                    <a:pt x="885763" y="1340"/>
                  </a:lnTo>
                  <a:lnTo>
                    <a:pt x="932630" y="5315"/>
                  </a:lnTo>
                  <a:lnTo>
                    <a:pt x="978731" y="11853"/>
                  </a:lnTo>
                  <a:lnTo>
                    <a:pt x="1023994" y="20881"/>
                  </a:lnTo>
                  <a:lnTo>
                    <a:pt x="1068349" y="32329"/>
                  </a:lnTo>
                  <a:lnTo>
                    <a:pt x="1111725" y="46125"/>
                  </a:lnTo>
                  <a:lnTo>
                    <a:pt x="1154051" y="62198"/>
                  </a:lnTo>
                  <a:lnTo>
                    <a:pt x="1195257" y="80476"/>
                  </a:lnTo>
                  <a:lnTo>
                    <a:pt x="1235271" y="100887"/>
                  </a:lnTo>
                  <a:lnTo>
                    <a:pt x="1274023" y="123361"/>
                  </a:lnTo>
                  <a:lnTo>
                    <a:pt x="1311443" y="147825"/>
                  </a:lnTo>
                  <a:lnTo>
                    <a:pt x="1347459" y="174208"/>
                  </a:lnTo>
                  <a:lnTo>
                    <a:pt x="1382000" y="202439"/>
                  </a:lnTo>
                  <a:lnTo>
                    <a:pt x="1414996" y="232447"/>
                  </a:lnTo>
                  <a:lnTo>
                    <a:pt x="1446376" y="264159"/>
                  </a:lnTo>
                  <a:lnTo>
                    <a:pt x="1476070" y="297504"/>
                  </a:lnTo>
                  <a:lnTo>
                    <a:pt x="1504006" y="332411"/>
                  </a:lnTo>
                  <a:lnTo>
                    <a:pt x="1530114" y="368808"/>
                  </a:lnTo>
                  <a:lnTo>
                    <a:pt x="1554323" y="406624"/>
                  </a:lnTo>
                  <a:lnTo>
                    <a:pt x="1576562" y="445787"/>
                  </a:lnTo>
                  <a:lnTo>
                    <a:pt x="1596761" y="486226"/>
                  </a:lnTo>
                  <a:lnTo>
                    <a:pt x="1614848" y="527870"/>
                  </a:lnTo>
                  <a:lnTo>
                    <a:pt x="1630754" y="570646"/>
                  </a:lnTo>
                  <a:lnTo>
                    <a:pt x="1644406" y="614483"/>
                  </a:lnTo>
                  <a:lnTo>
                    <a:pt x="1655735" y="659311"/>
                  </a:lnTo>
                  <a:lnTo>
                    <a:pt x="1664670" y="705057"/>
                  </a:lnTo>
                  <a:lnTo>
                    <a:pt x="1671139" y="751649"/>
                  </a:lnTo>
                  <a:lnTo>
                    <a:pt x="1675073" y="799017"/>
                  </a:lnTo>
                  <a:lnTo>
                    <a:pt x="1676400" y="847090"/>
                  </a:lnTo>
                  <a:lnTo>
                    <a:pt x="1675073" y="895162"/>
                  </a:lnTo>
                  <a:lnTo>
                    <a:pt x="1671139" y="942530"/>
                  </a:lnTo>
                  <a:lnTo>
                    <a:pt x="1664670" y="989122"/>
                  </a:lnTo>
                  <a:lnTo>
                    <a:pt x="1655735" y="1034868"/>
                  </a:lnTo>
                  <a:lnTo>
                    <a:pt x="1644406" y="1079696"/>
                  </a:lnTo>
                  <a:lnTo>
                    <a:pt x="1630754" y="1123533"/>
                  </a:lnTo>
                  <a:lnTo>
                    <a:pt x="1614848" y="1166309"/>
                  </a:lnTo>
                  <a:lnTo>
                    <a:pt x="1596761" y="1207953"/>
                  </a:lnTo>
                  <a:lnTo>
                    <a:pt x="1576562" y="1248392"/>
                  </a:lnTo>
                  <a:lnTo>
                    <a:pt x="1554323" y="1287555"/>
                  </a:lnTo>
                  <a:lnTo>
                    <a:pt x="1530114" y="1325371"/>
                  </a:lnTo>
                  <a:lnTo>
                    <a:pt x="1504006" y="1361768"/>
                  </a:lnTo>
                  <a:lnTo>
                    <a:pt x="1476070" y="1396675"/>
                  </a:lnTo>
                  <a:lnTo>
                    <a:pt x="1446376" y="1430020"/>
                  </a:lnTo>
                  <a:lnTo>
                    <a:pt x="1414996" y="1461732"/>
                  </a:lnTo>
                  <a:lnTo>
                    <a:pt x="1382000" y="1491740"/>
                  </a:lnTo>
                  <a:lnTo>
                    <a:pt x="1347459" y="1519971"/>
                  </a:lnTo>
                  <a:lnTo>
                    <a:pt x="1311443" y="1546354"/>
                  </a:lnTo>
                  <a:lnTo>
                    <a:pt x="1274023" y="1570818"/>
                  </a:lnTo>
                  <a:lnTo>
                    <a:pt x="1235271" y="1593292"/>
                  </a:lnTo>
                  <a:lnTo>
                    <a:pt x="1195257" y="1613703"/>
                  </a:lnTo>
                  <a:lnTo>
                    <a:pt x="1154051" y="1631981"/>
                  </a:lnTo>
                  <a:lnTo>
                    <a:pt x="1111725" y="1648054"/>
                  </a:lnTo>
                  <a:lnTo>
                    <a:pt x="1068349" y="1661850"/>
                  </a:lnTo>
                  <a:lnTo>
                    <a:pt x="1023994" y="1673298"/>
                  </a:lnTo>
                  <a:lnTo>
                    <a:pt x="978731" y="1682326"/>
                  </a:lnTo>
                  <a:lnTo>
                    <a:pt x="932630" y="1688864"/>
                  </a:lnTo>
                  <a:lnTo>
                    <a:pt x="885763" y="1692839"/>
                  </a:lnTo>
                  <a:lnTo>
                    <a:pt x="838200" y="1694180"/>
                  </a:lnTo>
                  <a:lnTo>
                    <a:pt x="790636" y="1692839"/>
                  </a:lnTo>
                  <a:lnTo>
                    <a:pt x="743769" y="1688864"/>
                  </a:lnTo>
                  <a:lnTo>
                    <a:pt x="697668" y="1682326"/>
                  </a:lnTo>
                  <a:lnTo>
                    <a:pt x="652405" y="1673298"/>
                  </a:lnTo>
                  <a:lnTo>
                    <a:pt x="608050" y="1661850"/>
                  </a:lnTo>
                  <a:lnTo>
                    <a:pt x="564674" y="1648054"/>
                  </a:lnTo>
                  <a:lnTo>
                    <a:pt x="522348" y="1631981"/>
                  </a:lnTo>
                  <a:lnTo>
                    <a:pt x="481142" y="1613703"/>
                  </a:lnTo>
                  <a:lnTo>
                    <a:pt x="441128" y="1593292"/>
                  </a:lnTo>
                  <a:lnTo>
                    <a:pt x="402376" y="1570818"/>
                  </a:lnTo>
                  <a:lnTo>
                    <a:pt x="364956" y="1546354"/>
                  </a:lnTo>
                  <a:lnTo>
                    <a:pt x="328940" y="1519971"/>
                  </a:lnTo>
                  <a:lnTo>
                    <a:pt x="294399" y="1491740"/>
                  </a:lnTo>
                  <a:lnTo>
                    <a:pt x="261403" y="1461732"/>
                  </a:lnTo>
                  <a:lnTo>
                    <a:pt x="230023" y="1430020"/>
                  </a:lnTo>
                  <a:lnTo>
                    <a:pt x="200329" y="1396675"/>
                  </a:lnTo>
                  <a:lnTo>
                    <a:pt x="172393" y="1361768"/>
                  </a:lnTo>
                  <a:lnTo>
                    <a:pt x="146285" y="1325371"/>
                  </a:lnTo>
                  <a:lnTo>
                    <a:pt x="122076" y="1287555"/>
                  </a:lnTo>
                  <a:lnTo>
                    <a:pt x="99837" y="1248392"/>
                  </a:lnTo>
                  <a:lnTo>
                    <a:pt x="79638" y="1207953"/>
                  </a:lnTo>
                  <a:lnTo>
                    <a:pt x="61551" y="1166309"/>
                  </a:lnTo>
                  <a:lnTo>
                    <a:pt x="45645" y="1123533"/>
                  </a:lnTo>
                  <a:lnTo>
                    <a:pt x="31993" y="1079696"/>
                  </a:lnTo>
                  <a:lnTo>
                    <a:pt x="20664" y="1034868"/>
                  </a:lnTo>
                  <a:lnTo>
                    <a:pt x="11729" y="989122"/>
                  </a:lnTo>
                  <a:lnTo>
                    <a:pt x="5260" y="942530"/>
                  </a:lnTo>
                  <a:lnTo>
                    <a:pt x="1326" y="895162"/>
                  </a:lnTo>
                  <a:lnTo>
                    <a:pt x="0" y="847090"/>
                  </a:lnTo>
                  <a:close/>
                </a:path>
              </a:pathLst>
            </a:custGeom>
            <a:ln w="25399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4" name="Group 27"/>
            <p:cNvGrpSpPr/>
            <p:nvPr/>
          </p:nvGrpSpPr>
          <p:grpSpPr>
            <a:xfrm>
              <a:off x="2592813" y="2658072"/>
              <a:ext cx="6479116" cy="2476384"/>
              <a:chOff x="2592813" y="2658072"/>
              <a:chExt cx="6479116" cy="2476384"/>
            </a:xfrm>
          </p:grpSpPr>
          <p:sp>
            <p:nvSpPr>
              <p:cNvPr id="15" name="object 15"/>
              <p:cNvSpPr txBox="1"/>
              <p:nvPr/>
            </p:nvSpPr>
            <p:spPr>
              <a:xfrm>
                <a:off x="7357109" y="4690745"/>
                <a:ext cx="1044575" cy="443711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 indent="6604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400" b="1" spc="-5" dirty="0">
                    <a:latin typeface="Century Schoolbook"/>
                    <a:cs typeface="Century Schoolbook"/>
                  </a:rPr>
                  <a:t>OUTPUT/  </a:t>
                </a:r>
                <a:r>
                  <a:rPr sz="1400" b="1" spc="-10" dirty="0">
                    <a:latin typeface="Century Schoolbook"/>
                    <a:cs typeface="Century Schoolbook"/>
                  </a:rPr>
                  <a:t>OU</a:t>
                </a:r>
                <a:r>
                  <a:rPr sz="1400" b="1" spc="5" dirty="0">
                    <a:latin typeface="Century Schoolbook"/>
                    <a:cs typeface="Century Schoolbook"/>
                  </a:rPr>
                  <a:t>T</a:t>
                </a:r>
                <a:r>
                  <a:rPr sz="1400" b="1" spc="-10" dirty="0">
                    <a:latin typeface="Century Schoolbook"/>
                    <a:cs typeface="Century Schoolbook"/>
                  </a:rPr>
                  <a:t>CO</a:t>
                </a:r>
                <a:r>
                  <a:rPr sz="1400" b="1" spc="5" dirty="0">
                    <a:latin typeface="Century Schoolbook"/>
                    <a:cs typeface="Century Schoolbook"/>
                  </a:rPr>
                  <a:t>M</a:t>
                </a:r>
                <a:r>
                  <a:rPr sz="1400" b="1" dirty="0">
                    <a:latin typeface="Century Schoolbook"/>
                    <a:cs typeface="Century Schoolbook"/>
                  </a:rPr>
                  <a:t>E</a:t>
                </a:r>
                <a:endParaRPr sz="1400">
                  <a:latin typeface="Century Schoolbook"/>
                  <a:cs typeface="Century Schoolbook"/>
                </a:endParaRP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2592813" y="2658072"/>
                <a:ext cx="6479116" cy="2405333"/>
                <a:chOff x="2592813" y="2658072"/>
                <a:chExt cx="6479116" cy="2405333"/>
              </a:xfrm>
            </p:grpSpPr>
            <p:sp>
              <p:nvSpPr>
                <p:cNvPr id="19" name="object 19"/>
                <p:cNvSpPr/>
                <p:nvPr/>
              </p:nvSpPr>
              <p:spPr>
                <a:xfrm>
                  <a:off x="3778569" y="4867186"/>
                  <a:ext cx="533400" cy="1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400" h="152400">
                      <a:moveTo>
                        <a:pt x="457200" y="0"/>
                      </a:moveTo>
                      <a:lnTo>
                        <a:pt x="457200" y="38100"/>
                      </a:lnTo>
                      <a:lnTo>
                        <a:pt x="0" y="38100"/>
                      </a:lnTo>
                      <a:lnTo>
                        <a:pt x="0" y="114300"/>
                      </a:lnTo>
                      <a:lnTo>
                        <a:pt x="457200" y="114300"/>
                      </a:lnTo>
                      <a:lnTo>
                        <a:pt x="457200" y="152400"/>
                      </a:lnTo>
                      <a:lnTo>
                        <a:pt x="533400" y="76200"/>
                      </a:lnTo>
                      <a:lnTo>
                        <a:pt x="457200" y="0"/>
                      </a:lnTo>
                      <a:close/>
                    </a:path>
                  </a:pathLst>
                </a:custGeom>
                <a:solidFill>
                  <a:srgbClr val="FD853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21"/>
                <p:cNvSpPr/>
                <p:nvPr/>
              </p:nvSpPr>
              <p:spPr>
                <a:xfrm>
                  <a:off x="6248400" y="4886959"/>
                  <a:ext cx="533400" cy="1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400" h="152400">
                      <a:moveTo>
                        <a:pt x="457200" y="0"/>
                      </a:moveTo>
                      <a:lnTo>
                        <a:pt x="457200" y="38100"/>
                      </a:lnTo>
                      <a:lnTo>
                        <a:pt x="0" y="38100"/>
                      </a:lnTo>
                      <a:lnTo>
                        <a:pt x="0" y="114300"/>
                      </a:lnTo>
                      <a:lnTo>
                        <a:pt x="457200" y="114300"/>
                      </a:lnTo>
                      <a:lnTo>
                        <a:pt x="457200" y="152400"/>
                      </a:lnTo>
                      <a:lnTo>
                        <a:pt x="533400" y="76200"/>
                      </a:lnTo>
                      <a:lnTo>
                        <a:pt x="457200" y="0"/>
                      </a:lnTo>
                      <a:close/>
                    </a:path>
                  </a:pathLst>
                </a:custGeom>
                <a:solidFill>
                  <a:srgbClr val="FD853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grpSp>
              <p:nvGrpSpPr>
                <p:cNvPr id="26" name="Group 24"/>
                <p:cNvGrpSpPr/>
                <p:nvPr/>
              </p:nvGrpSpPr>
              <p:grpSpPr>
                <a:xfrm>
                  <a:off x="2592813" y="2658072"/>
                  <a:ext cx="6479116" cy="2405333"/>
                  <a:chOff x="2592813" y="2658072"/>
                  <a:chExt cx="6479116" cy="2405333"/>
                </a:xfrm>
              </p:grpSpPr>
              <p:sp>
                <p:nvSpPr>
                  <p:cNvPr id="9" name="object 9"/>
                  <p:cNvSpPr/>
                  <p:nvPr/>
                </p:nvSpPr>
                <p:spPr>
                  <a:xfrm>
                    <a:off x="3657600" y="3515359"/>
                    <a:ext cx="381000" cy="2362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00" h="236220">
                        <a:moveTo>
                          <a:pt x="262889" y="0"/>
                        </a:moveTo>
                        <a:lnTo>
                          <a:pt x="262889" y="59054"/>
                        </a:lnTo>
                        <a:lnTo>
                          <a:pt x="0" y="59054"/>
                        </a:lnTo>
                        <a:lnTo>
                          <a:pt x="0" y="177164"/>
                        </a:lnTo>
                        <a:lnTo>
                          <a:pt x="262889" y="177164"/>
                        </a:lnTo>
                        <a:lnTo>
                          <a:pt x="262889" y="236219"/>
                        </a:lnTo>
                        <a:lnTo>
                          <a:pt x="381000" y="118109"/>
                        </a:lnTo>
                        <a:lnTo>
                          <a:pt x="262889" y="0"/>
                        </a:lnTo>
                        <a:close/>
                      </a:path>
                    </a:pathLst>
                  </a:custGeom>
                  <a:solidFill>
                    <a:srgbClr val="FD8537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11" name="object 11"/>
                  <p:cNvSpPr/>
                  <p:nvPr/>
                </p:nvSpPr>
                <p:spPr>
                  <a:xfrm>
                    <a:off x="3657600" y="3896359"/>
                    <a:ext cx="381000" cy="2362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00" h="236220">
                        <a:moveTo>
                          <a:pt x="262889" y="0"/>
                        </a:moveTo>
                        <a:lnTo>
                          <a:pt x="262889" y="59054"/>
                        </a:lnTo>
                        <a:lnTo>
                          <a:pt x="0" y="59054"/>
                        </a:lnTo>
                        <a:lnTo>
                          <a:pt x="0" y="177164"/>
                        </a:lnTo>
                        <a:lnTo>
                          <a:pt x="262889" y="177164"/>
                        </a:lnTo>
                        <a:lnTo>
                          <a:pt x="262889" y="236219"/>
                        </a:lnTo>
                        <a:lnTo>
                          <a:pt x="381000" y="118109"/>
                        </a:lnTo>
                        <a:lnTo>
                          <a:pt x="262889" y="0"/>
                        </a:lnTo>
                        <a:close/>
                      </a:path>
                    </a:pathLst>
                  </a:custGeom>
                  <a:solidFill>
                    <a:srgbClr val="FD8537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18" name="object 18"/>
                  <p:cNvSpPr/>
                  <p:nvPr/>
                </p:nvSpPr>
                <p:spPr>
                  <a:xfrm>
                    <a:off x="3657600" y="3126739"/>
                    <a:ext cx="381000" cy="2362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00" h="236220">
                        <a:moveTo>
                          <a:pt x="0" y="59055"/>
                        </a:moveTo>
                        <a:lnTo>
                          <a:pt x="262889" y="59055"/>
                        </a:lnTo>
                        <a:lnTo>
                          <a:pt x="262889" y="0"/>
                        </a:lnTo>
                        <a:lnTo>
                          <a:pt x="381000" y="118110"/>
                        </a:lnTo>
                        <a:lnTo>
                          <a:pt x="262889" y="236220"/>
                        </a:lnTo>
                        <a:lnTo>
                          <a:pt x="262889" y="177164"/>
                        </a:lnTo>
                        <a:lnTo>
                          <a:pt x="0" y="177164"/>
                        </a:lnTo>
                        <a:lnTo>
                          <a:pt x="0" y="59055"/>
                        </a:lnTo>
                        <a:close/>
                      </a:path>
                    </a:pathLst>
                  </a:custGeom>
                  <a:ln w="25399">
                    <a:solidFill>
                      <a:srgbClr val="BA6025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grpSp>
                <p:nvGrpSpPr>
                  <p:cNvPr id="27" name="Group 6"/>
                  <p:cNvGrpSpPr/>
                  <p:nvPr/>
                </p:nvGrpSpPr>
                <p:grpSpPr>
                  <a:xfrm>
                    <a:off x="2592813" y="2658072"/>
                    <a:ext cx="6479116" cy="2405333"/>
                    <a:chOff x="2824588" y="2655249"/>
                    <a:chExt cx="6479116" cy="2405333"/>
                  </a:xfrm>
                </p:grpSpPr>
                <p:sp>
                  <p:nvSpPr>
                    <p:cNvPr id="3" name="object 3"/>
                    <p:cNvSpPr/>
                    <p:nvPr/>
                  </p:nvSpPr>
                  <p:spPr>
                    <a:xfrm>
                      <a:off x="4425205" y="2655249"/>
                      <a:ext cx="1846580" cy="18259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76400" h="1694179">
                          <a:moveTo>
                            <a:pt x="838200" y="0"/>
                          </a:moveTo>
                          <a:lnTo>
                            <a:pt x="790636" y="1340"/>
                          </a:lnTo>
                          <a:lnTo>
                            <a:pt x="743769" y="5315"/>
                          </a:lnTo>
                          <a:lnTo>
                            <a:pt x="697668" y="11853"/>
                          </a:lnTo>
                          <a:lnTo>
                            <a:pt x="652405" y="20881"/>
                          </a:lnTo>
                          <a:lnTo>
                            <a:pt x="608050" y="32329"/>
                          </a:lnTo>
                          <a:lnTo>
                            <a:pt x="564674" y="46125"/>
                          </a:lnTo>
                          <a:lnTo>
                            <a:pt x="522348" y="62198"/>
                          </a:lnTo>
                          <a:lnTo>
                            <a:pt x="481142" y="80476"/>
                          </a:lnTo>
                          <a:lnTo>
                            <a:pt x="441128" y="100887"/>
                          </a:lnTo>
                          <a:lnTo>
                            <a:pt x="402376" y="123361"/>
                          </a:lnTo>
                          <a:lnTo>
                            <a:pt x="364956" y="147825"/>
                          </a:lnTo>
                          <a:lnTo>
                            <a:pt x="328940" y="174208"/>
                          </a:lnTo>
                          <a:lnTo>
                            <a:pt x="294399" y="202439"/>
                          </a:lnTo>
                          <a:lnTo>
                            <a:pt x="261403" y="232447"/>
                          </a:lnTo>
                          <a:lnTo>
                            <a:pt x="230023" y="264159"/>
                          </a:lnTo>
                          <a:lnTo>
                            <a:pt x="200329" y="297504"/>
                          </a:lnTo>
                          <a:lnTo>
                            <a:pt x="172393" y="332411"/>
                          </a:lnTo>
                          <a:lnTo>
                            <a:pt x="146285" y="368808"/>
                          </a:lnTo>
                          <a:lnTo>
                            <a:pt x="122076" y="406624"/>
                          </a:lnTo>
                          <a:lnTo>
                            <a:pt x="99837" y="445787"/>
                          </a:lnTo>
                          <a:lnTo>
                            <a:pt x="79638" y="486226"/>
                          </a:lnTo>
                          <a:lnTo>
                            <a:pt x="61551" y="527870"/>
                          </a:lnTo>
                          <a:lnTo>
                            <a:pt x="45645" y="570646"/>
                          </a:lnTo>
                          <a:lnTo>
                            <a:pt x="31993" y="614483"/>
                          </a:lnTo>
                          <a:lnTo>
                            <a:pt x="20664" y="659311"/>
                          </a:lnTo>
                          <a:lnTo>
                            <a:pt x="11729" y="705057"/>
                          </a:lnTo>
                          <a:lnTo>
                            <a:pt x="5260" y="751649"/>
                          </a:lnTo>
                          <a:lnTo>
                            <a:pt x="1326" y="799017"/>
                          </a:lnTo>
                          <a:lnTo>
                            <a:pt x="0" y="847090"/>
                          </a:lnTo>
                          <a:lnTo>
                            <a:pt x="1326" y="895162"/>
                          </a:lnTo>
                          <a:lnTo>
                            <a:pt x="5260" y="942530"/>
                          </a:lnTo>
                          <a:lnTo>
                            <a:pt x="11729" y="989122"/>
                          </a:lnTo>
                          <a:lnTo>
                            <a:pt x="20664" y="1034868"/>
                          </a:lnTo>
                          <a:lnTo>
                            <a:pt x="31993" y="1079696"/>
                          </a:lnTo>
                          <a:lnTo>
                            <a:pt x="45645" y="1123533"/>
                          </a:lnTo>
                          <a:lnTo>
                            <a:pt x="61551" y="1166309"/>
                          </a:lnTo>
                          <a:lnTo>
                            <a:pt x="79638" y="1207953"/>
                          </a:lnTo>
                          <a:lnTo>
                            <a:pt x="99837" y="1248392"/>
                          </a:lnTo>
                          <a:lnTo>
                            <a:pt x="122076" y="1287555"/>
                          </a:lnTo>
                          <a:lnTo>
                            <a:pt x="146285" y="1325371"/>
                          </a:lnTo>
                          <a:lnTo>
                            <a:pt x="172393" y="1361768"/>
                          </a:lnTo>
                          <a:lnTo>
                            <a:pt x="200329" y="1396675"/>
                          </a:lnTo>
                          <a:lnTo>
                            <a:pt x="230023" y="1430020"/>
                          </a:lnTo>
                          <a:lnTo>
                            <a:pt x="261403" y="1461732"/>
                          </a:lnTo>
                          <a:lnTo>
                            <a:pt x="294399" y="1491740"/>
                          </a:lnTo>
                          <a:lnTo>
                            <a:pt x="328940" y="1519971"/>
                          </a:lnTo>
                          <a:lnTo>
                            <a:pt x="364956" y="1546354"/>
                          </a:lnTo>
                          <a:lnTo>
                            <a:pt x="402376" y="1570818"/>
                          </a:lnTo>
                          <a:lnTo>
                            <a:pt x="441128" y="1593292"/>
                          </a:lnTo>
                          <a:lnTo>
                            <a:pt x="481142" y="1613703"/>
                          </a:lnTo>
                          <a:lnTo>
                            <a:pt x="522348" y="1631981"/>
                          </a:lnTo>
                          <a:lnTo>
                            <a:pt x="564674" y="1648054"/>
                          </a:lnTo>
                          <a:lnTo>
                            <a:pt x="608050" y="1661850"/>
                          </a:lnTo>
                          <a:lnTo>
                            <a:pt x="652405" y="1673298"/>
                          </a:lnTo>
                          <a:lnTo>
                            <a:pt x="697668" y="1682326"/>
                          </a:lnTo>
                          <a:lnTo>
                            <a:pt x="743769" y="1688864"/>
                          </a:lnTo>
                          <a:lnTo>
                            <a:pt x="790636" y="1692839"/>
                          </a:lnTo>
                          <a:lnTo>
                            <a:pt x="838200" y="1694180"/>
                          </a:lnTo>
                          <a:lnTo>
                            <a:pt x="885763" y="1692839"/>
                          </a:lnTo>
                          <a:lnTo>
                            <a:pt x="932630" y="1688864"/>
                          </a:lnTo>
                          <a:lnTo>
                            <a:pt x="978731" y="1682326"/>
                          </a:lnTo>
                          <a:lnTo>
                            <a:pt x="1023994" y="1673298"/>
                          </a:lnTo>
                          <a:lnTo>
                            <a:pt x="1068349" y="1661850"/>
                          </a:lnTo>
                          <a:lnTo>
                            <a:pt x="1111725" y="1648054"/>
                          </a:lnTo>
                          <a:lnTo>
                            <a:pt x="1154051" y="1631981"/>
                          </a:lnTo>
                          <a:lnTo>
                            <a:pt x="1195257" y="1613703"/>
                          </a:lnTo>
                          <a:lnTo>
                            <a:pt x="1235271" y="1593292"/>
                          </a:lnTo>
                          <a:lnTo>
                            <a:pt x="1274023" y="1570818"/>
                          </a:lnTo>
                          <a:lnTo>
                            <a:pt x="1311443" y="1546354"/>
                          </a:lnTo>
                          <a:lnTo>
                            <a:pt x="1347459" y="1519971"/>
                          </a:lnTo>
                          <a:lnTo>
                            <a:pt x="1382000" y="1491740"/>
                          </a:lnTo>
                          <a:lnTo>
                            <a:pt x="1414996" y="1461732"/>
                          </a:lnTo>
                          <a:lnTo>
                            <a:pt x="1446376" y="1430020"/>
                          </a:lnTo>
                          <a:lnTo>
                            <a:pt x="1476070" y="1396675"/>
                          </a:lnTo>
                          <a:lnTo>
                            <a:pt x="1504006" y="1361768"/>
                          </a:lnTo>
                          <a:lnTo>
                            <a:pt x="1530114" y="1325371"/>
                          </a:lnTo>
                          <a:lnTo>
                            <a:pt x="1554323" y="1287555"/>
                          </a:lnTo>
                          <a:lnTo>
                            <a:pt x="1576562" y="1248392"/>
                          </a:lnTo>
                          <a:lnTo>
                            <a:pt x="1596761" y="1207953"/>
                          </a:lnTo>
                          <a:lnTo>
                            <a:pt x="1614848" y="1166309"/>
                          </a:lnTo>
                          <a:lnTo>
                            <a:pt x="1630754" y="1123533"/>
                          </a:lnTo>
                          <a:lnTo>
                            <a:pt x="1644406" y="1079696"/>
                          </a:lnTo>
                          <a:lnTo>
                            <a:pt x="1655735" y="1034868"/>
                          </a:lnTo>
                          <a:lnTo>
                            <a:pt x="1664670" y="989122"/>
                          </a:lnTo>
                          <a:lnTo>
                            <a:pt x="1671139" y="942530"/>
                          </a:lnTo>
                          <a:lnTo>
                            <a:pt x="1675073" y="895162"/>
                          </a:lnTo>
                          <a:lnTo>
                            <a:pt x="1676400" y="847090"/>
                          </a:lnTo>
                          <a:lnTo>
                            <a:pt x="1675073" y="799017"/>
                          </a:lnTo>
                          <a:lnTo>
                            <a:pt x="1671139" y="751649"/>
                          </a:lnTo>
                          <a:lnTo>
                            <a:pt x="1664670" y="705057"/>
                          </a:lnTo>
                          <a:lnTo>
                            <a:pt x="1655735" y="659311"/>
                          </a:lnTo>
                          <a:lnTo>
                            <a:pt x="1644406" y="614483"/>
                          </a:lnTo>
                          <a:lnTo>
                            <a:pt x="1630754" y="570646"/>
                          </a:lnTo>
                          <a:lnTo>
                            <a:pt x="1614848" y="527870"/>
                          </a:lnTo>
                          <a:lnTo>
                            <a:pt x="1596761" y="486226"/>
                          </a:lnTo>
                          <a:lnTo>
                            <a:pt x="1576562" y="445787"/>
                          </a:lnTo>
                          <a:lnTo>
                            <a:pt x="1554323" y="406624"/>
                          </a:lnTo>
                          <a:lnTo>
                            <a:pt x="1530114" y="368808"/>
                          </a:lnTo>
                          <a:lnTo>
                            <a:pt x="1504006" y="332411"/>
                          </a:lnTo>
                          <a:lnTo>
                            <a:pt x="1476070" y="297504"/>
                          </a:lnTo>
                          <a:lnTo>
                            <a:pt x="1446376" y="264159"/>
                          </a:lnTo>
                          <a:lnTo>
                            <a:pt x="1414996" y="232447"/>
                          </a:lnTo>
                          <a:lnTo>
                            <a:pt x="1382000" y="202439"/>
                          </a:lnTo>
                          <a:lnTo>
                            <a:pt x="1347459" y="174208"/>
                          </a:lnTo>
                          <a:lnTo>
                            <a:pt x="1311443" y="147825"/>
                          </a:lnTo>
                          <a:lnTo>
                            <a:pt x="1274023" y="123361"/>
                          </a:lnTo>
                          <a:lnTo>
                            <a:pt x="1235271" y="100887"/>
                          </a:lnTo>
                          <a:lnTo>
                            <a:pt x="1195257" y="80476"/>
                          </a:lnTo>
                          <a:lnTo>
                            <a:pt x="1154051" y="62198"/>
                          </a:lnTo>
                          <a:lnTo>
                            <a:pt x="1111725" y="46125"/>
                          </a:lnTo>
                          <a:lnTo>
                            <a:pt x="1068349" y="32329"/>
                          </a:lnTo>
                          <a:lnTo>
                            <a:pt x="1023994" y="20881"/>
                          </a:lnTo>
                          <a:lnTo>
                            <a:pt x="978731" y="11853"/>
                          </a:lnTo>
                          <a:lnTo>
                            <a:pt x="932630" y="5315"/>
                          </a:lnTo>
                          <a:lnTo>
                            <a:pt x="885763" y="1340"/>
                          </a:lnTo>
                          <a:lnTo>
                            <a:pt x="838200" y="0"/>
                          </a:lnTo>
                          <a:close/>
                        </a:path>
                      </a:pathLst>
                    </a:custGeom>
                    <a:solidFill>
                      <a:srgbClr val="FD853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Kearsipan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Perpustakaan</a:t>
                      </a:r>
                      <a:endParaRPr dirty="0"/>
                    </a:p>
                  </p:txBody>
                </p:sp>
                <p:sp>
                  <p:nvSpPr>
                    <p:cNvPr id="6" name="object 6"/>
                    <p:cNvSpPr/>
                    <p:nvPr/>
                  </p:nvSpPr>
                  <p:spPr>
                    <a:xfrm>
                      <a:off x="6435978" y="3271520"/>
                      <a:ext cx="422022" cy="6908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9600" h="690879">
                          <a:moveTo>
                            <a:pt x="304800" y="0"/>
                          </a:moveTo>
                          <a:lnTo>
                            <a:pt x="304800" y="172720"/>
                          </a:lnTo>
                          <a:lnTo>
                            <a:pt x="0" y="172720"/>
                          </a:lnTo>
                          <a:lnTo>
                            <a:pt x="0" y="518160"/>
                          </a:lnTo>
                          <a:lnTo>
                            <a:pt x="304800" y="518160"/>
                          </a:lnTo>
                          <a:lnTo>
                            <a:pt x="304800" y="690880"/>
                          </a:lnTo>
                          <a:lnTo>
                            <a:pt x="609600" y="345439"/>
                          </a:lnTo>
                          <a:lnTo>
                            <a:pt x="304800" y="0"/>
                          </a:lnTo>
                          <a:close/>
                        </a:path>
                      </a:pathLst>
                    </a:custGeom>
                    <a:solidFill>
                      <a:srgbClr val="FD853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" name="object 8"/>
                    <p:cNvSpPr txBox="1"/>
                    <p:nvPr/>
                  </p:nvSpPr>
                  <p:spPr>
                    <a:xfrm>
                      <a:off x="7010400" y="3112452"/>
                      <a:ext cx="2293304" cy="1077218"/>
                    </a:xfrm>
                    <a:prstGeom prst="rect">
                      <a:avLst/>
                    </a:prstGeom>
                    <a:solidFill>
                      <a:srgbClr val="FD8537"/>
                    </a:solidFill>
                    <a:ln w="25400">
                      <a:solidFill>
                        <a:srgbClr val="BA6025"/>
                      </a:solidFill>
                    </a:ln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12713" marR="154305" algn="ctr">
                        <a:lnSpc>
                          <a:spcPct val="100000"/>
                        </a:lnSpc>
                      </a:pPr>
                      <a:r>
                        <a:rPr lang="en-US" sz="1400" spc="5" dirty="0" smtClean="0">
                          <a:cs typeface="Century Schoolbook"/>
                        </a:rPr>
                        <a:t>MENINGKATNYA PELAYANAN KEARSIPAN DAN MENINGKATNYA </a:t>
                      </a:r>
                      <a:r>
                        <a:rPr lang="en-US" sz="1400" spc="5" dirty="0" smtClean="0">
                          <a:latin typeface="Century Schoolbook"/>
                          <a:cs typeface="Century Schoolbook"/>
                        </a:rPr>
                        <a:t>MINAT BACA MASYARAKAT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</p:txBody>
                </p:sp>
                <p:sp>
                  <p:nvSpPr>
                    <p:cNvPr id="10" name="object 10"/>
                    <p:cNvSpPr/>
                    <p:nvPr/>
                  </p:nvSpPr>
                  <p:spPr>
                    <a:xfrm>
                      <a:off x="3868420" y="3515359"/>
                      <a:ext cx="381000" cy="236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00" h="236220">
                          <a:moveTo>
                            <a:pt x="0" y="59054"/>
                          </a:moveTo>
                          <a:lnTo>
                            <a:pt x="262889" y="59054"/>
                          </a:lnTo>
                          <a:lnTo>
                            <a:pt x="262889" y="0"/>
                          </a:lnTo>
                          <a:lnTo>
                            <a:pt x="381000" y="118109"/>
                          </a:lnTo>
                          <a:lnTo>
                            <a:pt x="262889" y="236219"/>
                          </a:lnTo>
                          <a:lnTo>
                            <a:pt x="262889" y="177164"/>
                          </a:lnTo>
                          <a:lnTo>
                            <a:pt x="0" y="177164"/>
                          </a:lnTo>
                          <a:lnTo>
                            <a:pt x="0" y="59054"/>
                          </a:lnTo>
                          <a:close/>
                        </a:path>
                      </a:pathLst>
                    </a:custGeom>
                    <a:ln w="25400">
                      <a:solidFill>
                        <a:srgbClr val="BA6025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" name="object 12"/>
                    <p:cNvSpPr/>
                    <p:nvPr/>
                  </p:nvSpPr>
                  <p:spPr>
                    <a:xfrm>
                      <a:off x="3868420" y="3896359"/>
                      <a:ext cx="381000" cy="236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00" h="236220">
                          <a:moveTo>
                            <a:pt x="0" y="59054"/>
                          </a:moveTo>
                          <a:lnTo>
                            <a:pt x="262889" y="59054"/>
                          </a:lnTo>
                          <a:lnTo>
                            <a:pt x="262889" y="0"/>
                          </a:lnTo>
                          <a:lnTo>
                            <a:pt x="381000" y="118109"/>
                          </a:lnTo>
                          <a:lnTo>
                            <a:pt x="262889" y="236219"/>
                          </a:lnTo>
                          <a:lnTo>
                            <a:pt x="262889" y="177164"/>
                          </a:lnTo>
                          <a:lnTo>
                            <a:pt x="0" y="177164"/>
                          </a:lnTo>
                          <a:lnTo>
                            <a:pt x="0" y="59054"/>
                          </a:lnTo>
                          <a:close/>
                        </a:path>
                      </a:pathLst>
                    </a:custGeom>
                    <a:ln w="25400">
                      <a:solidFill>
                        <a:srgbClr val="BA6025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" name="object 13"/>
                    <p:cNvSpPr txBox="1"/>
                    <p:nvPr/>
                  </p:nvSpPr>
                  <p:spPr>
                    <a:xfrm>
                      <a:off x="3112771" y="4832314"/>
                      <a:ext cx="662305" cy="228268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I</a:t>
                      </a:r>
                      <a:r>
                        <a:rPr sz="1400" b="1" spc="-10" dirty="0">
                          <a:latin typeface="Century Schoolbook"/>
                          <a:cs typeface="Century Schoolbook"/>
                        </a:rPr>
                        <a:t>N</a:t>
                      </a: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P</a:t>
                      </a:r>
                      <a:r>
                        <a:rPr sz="1400" b="1" spc="-10" dirty="0">
                          <a:latin typeface="Century Schoolbook"/>
                          <a:cs typeface="Century Schoolbook"/>
                        </a:rPr>
                        <a:t>U</a:t>
                      </a: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T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</p:txBody>
                </p:sp>
                <p:sp>
                  <p:nvSpPr>
                    <p:cNvPr id="14" name="object 14"/>
                    <p:cNvSpPr txBox="1"/>
                    <p:nvPr/>
                  </p:nvSpPr>
                  <p:spPr>
                    <a:xfrm>
                      <a:off x="5044059" y="4832314"/>
                      <a:ext cx="825500" cy="228268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PR</a:t>
                      </a:r>
                      <a:r>
                        <a:rPr sz="1400" b="1" spc="-10" dirty="0">
                          <a:latin typeface="Century Schoolbook"/>
                          <a:cs typeface="Century Schoolbook"/>
                        </a:rPr>
                        <a:t>O</a:t>
                      </a: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SES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</p:txBody>
                </p:sp>
                <p:sp>
                  <p:nvSpPr>
                    <p:cNvPr id="16" name="object 16"/>
                    <p:cNvSpPr txBox="1"/>
                    <p:nvPr/>
                  </p:nvSpPr>
                  <p:spPr>
                    <a:xfrm>
                      <a:off x="2824588" y="3160622"/>
                      <a:ext cx="941069" cy="874598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/>
                    <a:p>
                      <a:pPr marL="121920" indent="-1092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Century Schoolbook"/>
                        <a:buChar char="-"/>
                        <a:tabLst>
                          <a:tab pos="121920" algn="l"/>
                        </a:tabLst>
                      </a:pP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Re</a:t>
                      </a:r>
                      <a:r>
                        <a:rPr sz="1400" b="1" spc="5" dirty="0">
                          <a:latin typeface="Century Schoolbook"/>
                          <a:cs typeface="Century Schoolbook"/>
                        </a:rPr>
                        <a:t>g</a:t>
                      </a:r>
                      <a:r>
                        <a:rPr sz="1400" b="1" spc="-5" dirty="0">
                          <a:latin typeface="Century Schoolbook"/>
                          <a:cs typeface="Century Schoolbook"/>
                        </a:rPr>
                        <a:t>u</a:t>
                      </a:r>
                      <a:r>
                        <a:rPr sz="1400" b="1" spc="5" dirty="0">
                          <a:latin typeface="Century Schoolbook"/>
                          <a:cs typeface="Century Schoolbook"/>
                        </a:rPr>
                        <a:t>la</a:t>
                      </a: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si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  <a:p>
                      <a:pPr marL="121920" indent="-109220">
                        <a:lnSpc>
                          <a:spcPct val="100000"/>
                        </a:lnSpc>
                        <a:buFont typeface="Century Schoolbook"/>
                        <a:buChar char="-"/>
                        <a:tabLst>
                          <a:tab pos="121920" algn="l"/>
                        </a:tabLst>
                      </a:pPr>
                      <a:r>
                        <a:rPr sz="1400" b="1" dirty="0">
                          <a:latin typeface="Century Schoolbook"/>
                          <a:cs typeface="Century Schoolbook"/>
                        </a:rPr>
                        <a:t>Dana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  <a:p>
                      <a:pPr marL="121920" indent="-109220">
                        <a:lnSpc>
                          <a:spcPct val="100000"/>
                        </a:lnSpc>
                        <a:buFont typeface="Century Schoolbook"/>
                        <a:buChar char="-"/>
                        <a:tabLst>
                          <a:tab pos="121920" algn="l"/>
                        </a:tabLst>
                      </a:pPr>
                      <a:r>
                        <a:rPr sz="1400" b="1" dirty="0" smtClean="0">
                          <a:latin typeface="Century Schoolbook"/>
                          <a:cs typeface="Century Schoolbook"/>
                        </a:rPr>
                        <a:t>SDM</a:t>
                      </a:r>
                      <a:endParaRPr lang="en-US" sz="1400" b="1" dirty="0" smtClean="0">
                        <a:latin typeface="Century Schoolbook"/>
                        <a:cs typeface="Century Schoolbook"/>
                      </a:endParaRPr>
                    </a:p>
                    <a:p>
                      <a:pPr marL="121920" indent="-109220">
                        <a:lnSpc>
                          <a:spcPct val="100000"/>
                        </a:lnSpc>
                        <a:buFont typeface="Century Schoolbook"/>
                        <a:buChar char="-"/>
                        <a:tabLst>
                          <a:tab pos="121920" algn="l"/>
                        </a:tabLst>
                      </a:pPr>
                      <a:r>
                        <a:rPr lang="en-US" sz="1400" b="1" dirty="0" err="1" smtClean="0">
                          <a:latin typeface="Century Schoolbook"/>
                          <a:cs typeface="Century Schoolbook"/>
                        </a:rPr>
                        <a:t>Sarpras</a:t>
                      </a:r>
                      <a:endParaRPr sz="1400" dirty="0">
                        <a:latin typeface="Century Schoolbook"/>
                        <a:cs typeface="Century Schoolbook"/>
                      </a:endParaRPr>
                    </a:p>
                  </p:txBody>
                </p:sp>
                <p:sp>
                  <p:nvSpPr>
                    <p:cNvPr id="17" name="object 17"/>
                    <p:cNvSpPr/>
                    <p:nvPr/>
                  </p:nvSpPr>
                  <p:spPr>
                    <a:xfrm>
                      <a:off x="3868420" y="3126739"/>
                      <a:ext cx="381000" cy="2362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00" h="236220">
                          <a:moveTo>
                            <a:pt x="262889" y="0"/>
                          </a:moveTo>
                          <a:lnTo>
                            <a:pt x="262889" y="59055"/>
                          </a:lnTo>
                          <a:lnTo>
                            <a:pt x="0" y="59055"/>
                          </a:lnTo>
                          <a:lnTo>
                            <a:pt x="0" y="177164"/>
                          </a:lnTo>
                          <a:lnTo>
                            <a:pt x="262889" y="177164"/>
                          </a:lnTo>
                          <a:lnTo>
                            <a:pt x="262889" y="236220"/>
                          </a:lnTo>
                          <a:lnTo>
                            <a:pt x="381000" y="118110"/>
                          </a:lnTo>
                          <a:lnTo>
                            <a:pt x="262889" y="0"/>
                          </a:lnTo>
                          <a:close/>
                        </a:path>
                      </a:pathLst>
                    </a:custGeom>
                    <a:solidFill>
                      <a:srgbClr val="FD853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20" name="object 20"/>
                    <p:cNvSpPr/>
                    <p:nvPr/>
                  </p:nvSpPr>
                  <p:spPr>
                    <a:xfrm>
                      <a:off x="3999866" y="4849409"/>
                      <a:ext cx="533400" cy="152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3400" h="152400">
                          <a:moveTo>
                            <a:pt x="0" y="38100"/>
                          </a:moveTo>
                          <a:lnTo>
                            <a:pt x="457200" y="38100"/>
                          </a:lnTo>
                          <a:lnTo>
                            <a:pt x="457200" y="0"/>
                          </a:lnTo>
                          <a:lnTo>
                            <a:pt x="533400" y="76200"/>
                          </a:lnTo>
                          <a:lnTo>
                            <a:pt x="457200" y="152400"/>
                          </a:lnTo>
                          <a:lnTo>
                            <a:pt x="457200" y="114300"/>
                          </a:lnTo>
                          <a:lnTo>
                            <a:pt x="0" y="114300"/>
                          </a:lnTo>
                          <a:lnTo>
                            <a:pt x="0" y="38100"/>
                          </a:lnTo>
                          <a:close/>
                        </a:path>
                      </a:pathLst>
                    </a:custGeom>
                    <a:ln w="25400">
                      <a:solidFill>
                        <a:srgbClr val="BA6025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22" name="object 22"/>
                    <p:cNvSpPr/>
                    <p:nvPr/>
                  </p:nvSpPr>
                  <p:spPr>
                    <a:xfrm>
                      <a:off x="6459220" y="4886959"/>
                      <a:ext cx="533400" cy="152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3400" h="152400">
                          <a:moveTo>
                            <a:pt x="0" y="38100"/>
                          </a:moveTo>
                          <a:lnTo>
                            <a:pt x="457200" y="38100"/>
                          </a:lnTo>
                          <a:lnTo>
                            <a:pt x="457200" y="0"/>
                          </a:lnTo>
                          <a:lnTo>
                            <a:pt x="533400" y="76200"/>
                          </a:lnTo>
                          <a:lnTo>
                            <a:pt x="457200" y="152400"/>
                          </a:lnTo>
                          <a:lnTo>
                            <a:pt x="457200" y="114300"/>
                          </a:lnTo>
                          <a:lnTo>
                            <a:pt x="0" y="114300"/>
                          </a:lnTo>
                          <a:lnTo>
                            <a:pt x="0" y="38100"/>
                          </a:lnTo>
                          <a:close/>
                        </a:path>
                      </a:pathLst>
                    </a:custGeom>
                    <a:ln w="25400">
                      <a:solidFill>
                        <a:srgbClr val="BA6025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</p:grpSp>
            </p:grpSp>
          </p:grpSp>
        </p:grpSp>
      </p:grpSp>
      <p:sp>
        <p:nvSpPr>
          <p:cNvPr id="23" name="object 23"/>
          <p:cNvSpPr/>
          <p:nvPr/>
        </p:nvSpPr>
        <p:spPr>
          <a:xfrm>
            <a:off x="2361585" y="1752600"/>
            <a:ext cx="7846556" cy="3581400"/>
          </a:xfrm>
          <a:custGeom>
            <a:avLst/>
            <a:gdLst/>
            <a:ahLst/>
            <a:cxnLst/>
            <a:rect l="l" t="t" r="r" b="b"/>
            <a:pathLst>
              <a:path w="6248400" h="4787900">
                <a:moveTo>
                  <a:pt x="0" y="797940"/>
                </a:moveTo>
                <a:lnTo>
                  <a:pt x="1456" y="749332"/>
                </a:lnTo>
                <a:lnTo>
                  <a:pt x="5769" y="701494"/>
                </a:lnTo>
                <a:lnTo>
                  <a:pt x="12855" y="654510"/>
                </a:lnTo>
                <a:lnTo>
                  <a:pt x="22632" y="608463"/>
                </a:lnTo>
                <a:lnTo>
                  <a:pt x="35015" y="563436"/>
                </a:lnTo>
                <a:lnTo>
                  <a:pt x="49921" y="519513"/>
                </a:lnTo>
                <a:lnTo>
                  <a:pt x="67266" y="476778"/>
                </a:lnTo>
                <a:lnTo>
                  <a:pt x="86968" y="435314"/>
                </a:lnTo>
                <a:lnTo>
                  <a:pt x="108942" y="395205"/>
                </a:lnTo>
                <a:lnTo>
                  <a:pt x="133105" y="356533"/>
                </a:lnTo>
                <a:lnTo>
                  <a:pt x="159374" y="319383"/>
                </a:lnTo>
                <a:lnTo>
                  <a:pt x="187665" y="283838"/>
                </a:lnTo>
                <a:lnTo>
                  <a:pt x="217895" y="249981"/>
                </a:lnTo>
                <a:lnTo>
                  <a:pt x="249981" y="217895"/>
                </a:lnTo>
                <a:lnTo>
                  <a:pt x="283838" y="187665"/>
                </a:lnTo>
                <a:lnTo>
                  <a:pt x="319383" y="159374"/>
                </a:lnTo>
                <a:lnTo>
                  <a:pt x="356533" y="133105"/>
                </a:lnTo>
                <a:lnTo>
                  <a:pt x="395205" y="108942"/>
                </a:lnTo>
                <a:lnTo>
                  <a:pt x="435314" y="86968"/>
                </a:lnTo>
                <a:lnTo>
                  <a:pt x="476778" y="67266"/>
                </a:lnTo>
                <a:lnTo>
                  <a:pt x="519513" y="49921"/>
                </a:lnTo>
                <a:lnTo>
                  <a:pt x="563436" y="35015"/>
                </a:lnTo>
                <a:lnTo>
                  <a:pt x="608463" y="22632"/>
                </a:lnTo>
                <a:lnTo>
                  <a:pt x="654510" y="12855"/>
                </a:lnTo>
                <a:lnTo>
                  <a:pt x="701494" y="5769"/>
                </a:lnTo>
                <a:lnTo>
                  <a:pt x="749332" y="1456"/>
                </a:lnTo>
                <a:lnTo>
                  <a:pt x="797940" y="0"/>
                </a:lnTo>
                <a:lnTo>
                  <a:pt x="5450458" y="0"/>
                </a:lnTo>
                <a:lnTo>
                  <a:pt x="5499067" y="1456"/>
                </a:lnTo>
                <a:lnTo>
                  <a:pt x="5546905" y="5769"/>
                </a:lnTo>
                <a:lnTo>
                  <a:pt x="5593889" y="12855"/>
                </a:lnTo>
                <a:lnTo>
                  <a:pt x="5639936" y="22632"/>
                </a:lnTo>
                <a:lnTo>
                  <a:pt x="5684963" y="35015"/>
                </a:lnTo>
                <a:lnTo>
                  <a:pt x="5728886" y="49921"/>
                </a:lnTo>
                <a:lnTo>
                  <a:pt x="5771621" y="67266"/>
                </a:lnTo>
                <a:lnTo>
                  <a:pt x="5813085" y="86968"/>
                </a:lnTo>
                <a:lnTo>
                  <a:pt x="5853194" y="108942"/>
                </a:lnTo>
                <a:lnTo>
                  <a:pt x="5891866" y="133105"/>
                </a:lnTo>
                <a:lnTo>
                  <a:pt x="5929016" y="159374"/>
                </a:lnTo>
                <a:lnTo>
                  <a:pt x="5964561" y="187665"/>
                </a:lnTo>
                <a:lnTo>
                  <a:pt x="5998418" y="217895"/>
                </a:lnTo>
                <a:lnTo>
                  <a:pt x="6030504" y="249981"/>
                </a:lnTo>
                <a:lnTo>
                  <a:pt x="6060734" y="283838"/>
                </a:lnTo>
                <a:lnTo>
                  <a:pt x="6089025" y="319383"/>
                </a:lnTo>
                <a:lnTo>
                  <a:pt x="6115294" y="356533"/>
                </a:lnTo>
                <a:lnTo>
                  <a:pt x="6139457" y="395205"/>
                </a:lnTo>
                <a:lnTo>
                  <a:pt x="6161431" y="435314"/>
                </a:lnTo>
                <a:lnTo>
                  <a:pt x="6181133" y="476778"/>
                </a:lnTo>
                <a:lnTo>
                  <a:pt x="6198478" y="519513"/>
                </a:lnTo>
                <a:lnTo>
                  <a:pt x="6213384" y="563436"/>
                </a:lnTo>
                <a:lnTo>
                  <a:pt x="6225767" y="608463"/>
                </a:lnTo>
                <a:lnTo>
                  <a:pt x="6235544" y="654510"/>
                </a:lnTo>
                <a:lnTo>
                  <a:pt x="6242630" y="701494"/>
                </a:lnTo>
                <a:lnTo>
                  <a:pt x="6246943" y="749332"/>
                </a:lnTo>
                <a:lnTo>
                  <a:pt x="6248400" y="797940"/>
                </a:lnTo>
                <a:lnTo>
                  <a:pt x="6248400" y="3989959"/>
                </a:lnTo>
                <a:lnTo>
                  <a:pt x="6246943" y="4038564"/>
                </a:lnTo>
                <a:lnTo>
                  <a:pt x="6242630" y="4086400"/>
                </a:lnTo>
                <a:lnTo>
                  <a:pt x="6235544" y="4133383"/>
                </a:lnTo>
                <a:lnTo>
                  <a:pt x="6225767" y="4179428"/>
                </a:lnTo>
                <a:lnTo>
                  <a:pt x="6213384" y="4224454"/>
                </a:lnTo>
                <a:lnTo>
                  <a:pt x="6198478" y="4268375"/>
                </a:lnTo>
                <a:lnTo>
                  <a:pt x="6181133" y="4311110"/>
                </a:lnTo>
                <a:lnTo>
                  <a:pt x="6161431" y="4352574"/>
                </a:lnTo>
                <a:lnTo>
                  <a:pt x="6139457" y="4392683"/>
                </a:lnTo>
                <a:lnTo>
                  <a:pt x="6115294" y="4431355"/>
                </a:lnTo>
                <a:lnTo>
                  <a:pt x="6089025" y="4468505"/>
                </a:lnTo>
                <a:lnTo>
                  <a:pt x="6060734" y="4504051"/>
                </a:lnTo>
                <a:lnTo>
                  <a:pt x="6030504" y="4537909"/>
                </a:lnTo>
                <a:lnTo>
                  <a:pt x="5998418" y="4569994"/>
                </a:lnTo>
                <a:lnTo>
                  <a:pt x="5964561" y="4600225"/>
                </a:lnTo>
                <a:lnTo>
                  <a:pt x="5929016" y="4628517"/>
                </a:lnTo>
                <a:lnTo>
                  <a:pt x="5891866" y="4654787"/>
                </a:lnTo>
                <a:lnTo>
                  <a:pt x="5853194" y="4678951"/>
                </a:lnTo>
                <a:lnTo>
                  <a:pt x="5813085" y="4700926"/>
                </a:lnTo>
                <a:lnTo>
                  <a:pt x="5771621" y="4720629"/>
                </a:lnTo>
                <a:lnTo>
                  <a:pt x="5728886" y="4737975"/>
                </a:lnTo>
                <a:lnTo>
                  <a:pt x="5684963" y="4752882"/>
                </a:lnTo>
                <a:lnTo>
                  <a:pt x="5639936" y="4765266"/>
                </a:lnTo>
                <a:lnTo>
                  <a:pt x="5593889" y="4775043"/>
                </a:lnTo>
                <a:lnTo>
                  <a:pt x="5546905" y="4782130"/>
                </a:lnTo>
                <a:lnTo>
                  <a:pt x="5499067" y="4786443"/>
                </a:lnTo>
                <a:lnTo>
                  <a:pt x="5450458" y="4787900"/>
                </a:lnTo>
                <a:lnTo>
                  <a:pt x="797940" y="4787900"/>
                </a:lnTo>
                <a:lnTo>
                  <a:pt x="749332" y="4786443"/>
                </a:lnTo>
                <a:lnTo>
                  <a:pt x="701494" y="4782130"/>
                </a:lnTo>
                <a:lnTo>
                  <a:pt x="654510" y="4775043"/>
                </a:lnTo>
                <a:lnTo>
                  <a:pt x="608463" y="4765266"/>
                </a:lnTo>
                <a:lnTo>
                  <a:pt x="563436" y="4752882"/>
                </a:lnTo>
                <a:lnTo>
                  <a:pt x="519513" y="4737975"/>
                </a:lnTo>
                <a:lnTo>
                  <a:pt x="476778" y="4720629"/>
                </a:lnTo>
                <a:lnTo>
                  <a:pt x="435314" y="4700926"/>
                </a:lnTo>
                <a:lnTo>
                  <a:pt x="395205" y="4678951"/>
                </a:lnTo>
                <a:lnTo>
                  <a:pt x="356533" y="4654787"/>
                </a:lnTo>
                <a:lnTo>
                  <a:pt x="319383" y="4628517"/>
                </a:lnTo>
                <a:lnTo>
                  <a:pt x="283838" y="4600225"/>
                </a:lnTo>
                <a:lnTo>
                  <a:pt x="249981" y="4569994"/>
                </a:lnTo>
                <a:lnTo>
                  <a:pt x="217895" y="4537909"/>
                </a:lnTo>
                <a:lnTo>
                  <a:pt x="187665" y="4504051"/>
                </a:lnTo>
                <a:lnTo>
                  <a:pt x="159374" y="4468505"/>
                </a:lnTo>
                <a:lnTo>
                  <a:pt x="133105" y="4431355"/>
                </a:lnTo>
                <a:lnTo>
                  <a:pt x="108942" y="4392683"/>
                </a:lnTo>
                <a:lnTo>
                  <a:pt x="86968" y="4352574"/>
                </a:lnTo>
                <a:lnTo>
                  <a:pt x="67266" y="4311110"/>
                </a:lnTo>
                <a:lnTo>
                  <a:pt x="49921" y="4268375"/>
                </a:lnTo>
                <a:lnTo>
                  <a:pt x="35015" y="4224454"/>
                </a:lnTo>
                <a:lnTo>
                  <a:pt x="22632" y="4179428"/>
                </a:lnTo>
                <a:lnTo>
                  <a:pt x="12855" y="4133383"/>
                </a:lnTo>
                <a:lnTo>
                  <a:pt x="5769" y="4086400"/>
                </a:lnTo>
                <a:lnTo>
                  <a:pt x="1456" y="4038564"/>
                </a:lnTo>
                <a:lnTo>
                  <a:pt x="0" y="3989959"/>
                </a:lnTo>
                <a:lnTo>
                  <a:pt x="0" y="797940"/>
                </a:lnTo>
                <a:close/>
              </a:path>
            </a:pathLst>
          </a:custGeom>
          <a:ln w="25400">
            <a:solidFill>
              <a:srgbClr val="BA602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lowchart: Multidocument 36"/>
          <p:cNvSpPr/>
          <p:nvPr/>
        </p:nvSpPr>
        <p:spPr>
          <a:xfrm>
            <a:off x="5180014" y="2667000"/>
            <a:ext cx="1981200" cy="13716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ject 6"/>
          <p:cNvSpPr txBox="1"/>
          <p:nvPr/>
        </p:nvSpPr>
        <p:spPr>
          <a:xfrm>
            <a:off x="5331501" y="3171936"/>
            <a:ext cx="1372513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indent="476" algn="ctr">
              <a:spcBef>
                <a:spcPts val="79"/>
              </a:spcBef>
            </a:pPr>
            <a:r>
              <a:rPr lang="it-IT" sz="1050" b="1" spc="-139" dirty="0" smtClean="0">
                <a:latin typeface="Verdana"/>
                <a:cs typeface="Verdana"/>
              </a:rPr>
              <a:t>PEMBINAAN KEARSIPAN</a:t>
            </a:r>
            <a:endParaRPr sz="1050" dirty="0">
              <a:latin typeface="Verdana"/>
              <a:cs typeface="Verdana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7847012" y="2895600"/>
            <a:ext cx="1828800" cy="914400"/>
            <a:chOff x="7847012" y="2895600"/>
            <a:chExt cx="1828800" cy="914400"/>
          </a:xfrm>
        </p:grpSpPr>
        <p:sp>
          <p:nvSpPr>
            <p:cNvPr id="38" name="Vertical Scroll 37"/>
            <p:cNvSpPr/>
            <p:nvPr/>
          </p:nvSpPr>
          <p:spPr>
            <a:xfrm>
              <a:off x="7847012" y="2895600"/>
              <a:ext cx="1828800" cy="914400"/>
            </a:xfrm>
            <a:prstGeom prst="verticalScroll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167425" y="3069242"/>
              <a:ext cx="1432187" cy="494847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9525" marR="3810">
                <a:spcBef>
                  <a:spcPts val="79"/>
                </a:spcBef>
              </a:pPr>
              <a:r>
                <a:rPr lang="en-US" sz="1050" b="1" spc="-153" dirty="0" smtClean="0">
                  <a:latin typeface="Verdana"/>
                  <a:cs typeface="Verdana"/>
                </a:rPr>
                <a:t>MENINGKATNYA PELAYANAN KEARSIPAN</a:t>
              </a:r>
              <a:endParaRPr sz="1050">
                <a:latin typeface="Verdana"/>
                <a:cs typeface="Verdana"/>
              </a:endParaRPr>
            </a:p>
          </p:txBody>
        </p:sp>
      </p:grpSp>
      <p:sp>
        <p:nvSpPr>
          <p:cNvPr id="13" name="object 13"/>
          <p:cNvSpPr/>
          <p:nvPr/>
        </p:nvSpPr>
        <p:spPr>
          <a:xfrm>
            <a:off x="2302927" y="3115251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19" h="485139">
                <a:moveTo>
                  <a:pt x="219456" y="0"/>
                </a:moveTo>
                <a:lnTo>
                  <a:pt x="219456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219456" y="363474"/>
                </a:lnTo>
                <a:lnTo>
                  <a:pt x="219456" y="484632"/>
                </a:lnTo>
                <a:lnTo>
                  <a:pt x="438912" y="242315"/>
                </a:lnTo>
                <a:lnTo>
                  <a:pt x="2194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02927" y="3115251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19" h="485139">
                <a:moveTo>
                  <a:pt x="0" y="121158"/>
                </a:moveTo>
                <a:lnTo>
                  <a:pt x="219456" y="121158"/>
                </a:lnTo>
                <a:lnTo>
                  <a:pt x="219456" y="0"/>
                </a:lnTo>
                <a:lnTo>
                  <a:pt x="438912" y="242315"/>
                </a:lnTo>
                <a:lnTo>
                  <a:pt x="219456" y="484632"/>
                </a:lnTo>
                <a:lnTo>
                  <a:pt x="219456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3477" y="3127825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20" h="485139">
                <a:moveTo>
                  <a:pt x="219455" y="0"/>
                </a:moveTo>
                <a:lnTo>
                  <a:pt x="219455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219455" y="363474"/>
                </a:lnTo>
                <a:lnTo>
                  <a:pt x="219455" y="484632"/>
                </a:lnTo>
                <a:lnTo>
                  <a:pt x="438911" y="242315"/>
                </a:lnTo>
                <a:lnTo>
                  <a:pt x="219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3477" y="3127825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20" h="485139">
                <a:moveTo>
                  <a:pt x="0" y="121158"/>
                </a:moveTo>
                <a:lnTo>
                  <a:pt x="219455" y="121158"/>
                </a:lnTo>
                <a:lnTo>
                  <a:pt x="219455" y="0"/>
                </a:lnTo>
                <a:lnTo>
                  <a:pt x="438911" y="242315"/>
                </a:lnTo>
                <a:lnTo>
                  <a:pt x="219455" y="484632"/>
                </a:lnTo>
                <a:lnTo>
                  <a:pt x="219455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04532" y="3133539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89" h="485139">
                <a:moveTo>
                  <a:pt x="220218" y="0"/>
                </a:moveTo>
                <a:lnTo>
                  <a:pt x="220218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220218" y="363474"/>
                </a:lnTo>
                <a:lnTo>
                  <a:pt x="220218" y="484631"/>
                </a:lnTo>
                <a:lnTo>
                  <a:pt x="440436" y="242315"/>
                </a:lnTo>
                <a:lnTo>
                  <a:pt x="220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04532" y="3133539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89" h="485139">
                <a:moveTo>
                  <a:pt x="0" y="121157"/>
                </a:moveTo>
                <a:lnTo>
                  <a:pt x="220218" y="121157"/>
                </a:lnTo>
                <a:lnTo>
                  <a:pt x="220218" y="0"/>
                </a:lnTo>
                <a:lnTo>
                  <a:pt x="440436" y="242315"/>
                </a:lnTo>
                <a:lnTo>
                  <a:pt x="220218" y="484631"/>
                </a:lnTo>
                <a:lnTo>
                  <a:pt x="220218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42679" y="3134683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90" h="485139">
                <a:moveTo>
                  <a:pt x="220217" y="0"/>
                </a:moveTo>
                <a:lnTo>
                  <a:pt x="220217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220217" y="363474"/>
                </a:lnTo>
                <a:lnTo>
                  <a:pt x="220217" y="484631"/>
                </a:lnTo>
                <a:lnTo>
                  <a:pt x="440435" y="242315"/>
                </a:lnTo>
                <a:lnTo>
                  <a:pt x="2202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42679" y="3134683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90" h="485139">
                <a:moveTo>
                  <a:pt x="0" y="121157"/>
                </a:moveTo>
                <a:lnTo>
                  <a:pt x="220217" y="121157"/>
                </a:lnTo>
                <a:lnTo>
                  <a:pt x="220217" y="0"/>
                </a:lnTo>
                <a:lnTo>
                  <a:pt x="440435" y="242315"/>
                </a:lnTo>
                <a:lnTo>
                  <a:pt x="220217" y="484631"/>
                </a:lnTo>
                <a:lnTo>
                  <a:pt x="220217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59060" y="4770506"/>
            <a:ext cx="8348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66" dirty="0">
                <a:solidFill>
                  <a:srgbClr val="002060"/>
                </a:solidFill>
                <a:latin typeface="Verdana"/>
                <a:cs typeface="Verdana"/>
              </a:rPr>
              <a:t>SUPLIER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6454" y="4771840"/>
            <a:ext cx="629121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66" dirty="0">
                <a:solidFill>
                  <a:srgbClr val="002060"/>
                </a:solidFill>
                <a:latin typeface="Verdana"/>
                <a:cs typeface="Verdana"/>
              </a:rPr>
              <a:t>INPUT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99550" y="4764753"/>
            <a:ext cx="8348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14" dirty="0">
                <a:solidFill>
                  <a:srgbClr val="002060"/>
                </a:solidFill>
                <a:latin typeface="Verdana"/>
                <a:cs typeface="Verdana"/>
              </a:rPr>
              <a:t>PROSES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57279" y="4669726"/>
            <a:ext cx="115476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81915">
              <a:spcBef>
                <a:spcPts val="75"/>
              </a:spcBef>
            </a:pPr>
            <a:r>
              <a:rPr sz="1350" b="1" spc="-248" dirty="0">
                <a:solidFill>
                  <a:srgbClr val="002060"/>
                </a:solidFill>
                <a:latin typeface="Verdana"/>
                <a:cs typeface="Verdana"/>
              </a:rPr>
              <a:t>OUTPUT/  </a:t>
            </a:r>
            <a:r>
              <a:rPr sz="1350" b="1" spc="-120" dirty="0">
                <a:solidFill>
                  <a:srgbClr val="002060"/>
                </a:solidFill>
                <a:latin typeface="Verdana"/>
                <a:cs typeface="Verdana"/>
              </a:rPr>
              <a:t>OUTCOME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17436" y="4759742"/>
            <a:ext cx="121443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169" dirty="0">
                <a:solidFill>
                  <a:srgbClr val="002060"/>
                </a:solidFill>
                <a:latin typeface="Verdana"/>
                <a:cs typeface="Verdana"/>
              </a:rPr>
              <a:t>CUSTOMER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756910" y="4809177"/>
            <a:ext cx="1074140" cy="150019"/>
          </a:xfrm>
          <a:custGeom>
            <a:avLst/>
            <a:gdLst/>
            <a:ahLst/>
            <a:cxnLst/>
            <a:rect l="l" t="t" r="r" b="b"/>
            <a:pathLst>
              <a:path w="1074420" h="200025">
                <a:moveTo>
                  <a:pt x="974598" y="0"/>
                </a:moveTo>
                <a:lnTo>
                  <a:pt x="974598" y="49911"/>
                </a:lnTo>
                <a:lnTo>
                  <a:pt x="0" y="49911"/>
                </a:lnTo>
                <a:lnTo>
                  <a:pt x="0" y="149733"/>
                </a:lnTo>
                <a:lnTo>
                  <a:pt x="974598" y="149733"/>
                </a:lnTo>
                <a:lnTo>
                  <a:pt x="974598" y="199644"/>
                </a:lnTo>
                <a:lnTo>
                  <a:pt x="1074419" y="99822"/>
                </a:lnTo>
                <a:lnTo>
                  <a:pt x="974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56910" y="4809177"/>
            <a:ext cx="1074140" cy="150019"/>
          </a:xfrm>
          <a:custGeom>
            <a:avLst/>
            <a:gdLst/>
            <a:ahLst/>
            <a:cxnLst/>
            <a:rect l="l" t="t" r="r" b="b"/>
            <a:pathLst>
              <a:path w="1074420" h="200025">
                <a:moveTo>
                  <a:pt x="0" y="49911"/>
                </a:moveTo>
                <a:lnTo>
                  <a:pt x="974598" y="49911"/>
                </a:lnTo>
                <a:lnTo>
                  <a:pt x="974598" y="0"/>
                </a:lnTo>
                <a:lnTo>
                  <a:pt x="1074419" y="99822"/>
                </a:lnTo>
                <a:lnTo>
                  <a:pt x="974598" y="199644"/>
                </a:lnTo>
                <a:lnTo>
                  <a:pt x="974598" y="149733"/>
                </a:lnTo>
                <a:lnTo>
                  <a:pt x="0" y="149733"/>
                </a:lnTo>
                <a:lnTo>
                  <a:pt x="0" y="49911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07924" y="4810320"/>
            <a:ext cx="1072871" cy="150019"/>
          </a:xfrm>
          <a:custGeom>
            <a:avLst/>
            <a:gdLst/>
            <a:ahLst/>
            <a:cxnLst/>
            <a:rect l="l" t="t" r="r" b="b"/>
            <a:pathLst>
              <a:path w="1073150" h="200025">
                <a:moveTo>
                  <a:pt x="973073" y="0"/>
                </a:moveTo>
                <a:lnTo>
                  <a:pt x="973073" y="49911"/>
                </a:lnTo>
                <a:lnTo>
                  <a:pt x="0" y="49911"/>
                </a:lnTo>
                <a:lnTo>
                  <a:pt x="0" y="149733"/>
                </a:lnTo>
                <a:lnTo>
                  <a:pt x="973073" y="149733"/>
                </a:lnTo>
                <a:lnTo>
                  <a:pt x="973073" y="199644"/>
                </a:lnTo>
                <a:lnTo>
                  <a:pt x="1072895" y="99822"/>
                </a:lnTo>
                <a:lnTo>
                  <a:pt x="973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07924" y="4810320"/>
            <a:ext cx="1072871" cy="150019"/>
          </a:xfrm>
          <a:custGeom>
            <a:avLst/>
            <a:gdLst/>
            <a:ahLst/>
            <a:cxnLst/>
            <a:rect l="l" t="t" r="r" b="b"/>
            <a:pathLst>
              <a:path w="1073150" h="200025">
                <a:moveTo>
                  <a:pt x="0" y="49911"/>
                </a:moveTo>
                <a:lnTo>
                  <a:pt x="973073" y="49911"/>
                </a:lnTo>
                <a:lnTo>
                  <a:pt x="973073" y="0"/>
                </a:lnTo>
                <a:lnTo>
                  <a:pt x="1072895" y="99822"/>
                </a:lnTo>
                <a:lnTo>
                  <a:pt x="973073" y="199644"/>
                </a:lnTo>
                <a:lnTo>
                  <a:pt x="973073" y="149733"/>
                </a:lnTo>
                <a:lnTo>
                  <a:pt x="0" y="149733"/>
                </a:lnTo>
                <a:lnTo>
                  <a:pt x="0" y="49911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86509" y="4812602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975359" y="0"/>
                </a:moveTo>
                <a:lnTo>
                  <a:pt x="975359" y="49530"/>
                </a:lnTo>
                <a:lnTo>
                  <a:pt x="0" y="49530"/>
                </a:lnTo>
                <a:lnTo>
                  <a:pt x="0" y="148590"/>
                </a:lnTo>
                <a:lnTo>
                  <a:pt x="975359" y="148590"/>
                </a:lnTo>
                <a:lnTo>
                  <a:pt x="975359" y="198120"/>
                </a:lnTo>
                <a:lnTo>
                  <a:pt x="1074419" y="99060"/>
                </a:lnTo>
                <a:lnTo>
                  <a:pt x="975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86509" y="4812602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0" y="49530"/>
                </a:moveTo>
                <a:lnTo>
                  <a:pt x="975359" y="49530"/>
                </a:lnTo>
                <a:lnTo>
                  <a:pt x="975359" y="0"/>
                </a:lnTo>
                <a:lnTo>
                  <a:pt x="1074419" y="99060"/>
                </a:lnTo>
                <a:lnTo>
                  <a:pt x="975359" y="198120"/>
                </a:lnTo>
                <a:lnTo>
                  <a:pt x="975359" y="148590"/>
                </a:lnTo>
                <a:lnTo>
                  <a:pt x="0" y="148590"/>
                </a:lnTo>
                <a:lnTo>
                  <a:pt x="0" y="495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81447" y="4813745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975360" y="0"/>
                </a:moveTo>
                <a:lnTo>
                  <a:pt x="975360" y="49530"/>
                </a:lnTo>
                <a:lnTo>
                  <a:pt x="0" y="49530"/>
                </a:lnTo>
                <a:lnTo>
                  <a:pt x="0" y="148590"/>
                </a:lnTo>
                <a:lnTo>
                  <a:pt x="975360" y="148590"/>
                </a:lnTo>
                <a:lnTo>
                  <a:pt x="975360" y="198120"/>
                </a:lnTo>
                <a:lnTo>
                  <a:pt x="1074420" y="99060"/>
                </a:lnTo>
                <a:lnTo>
                  <a:pt x="97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1447" y="4813745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0" y="49530"/>
                </a:moveTo>
                <a:lnTo>
                  <a:pt x="975360" y="49530"/>
                </a:lnTo>
                <a:lnTo>
                  <a:pt x="975360" y="0"/>
                </a:lnTo>
                <a:lnTo>
                  <a:pt x="1074420" y="99060"/>
                </a:lnTo>
                <a:lnTo>
                  <a:pt x="975360" y="198120"/>
                </a:lnTo>
                <a:lnTo>
                  <a:pt x="975360" y="148590"/>
                </a:lnTo>
                <a:lnTo>
                  <a:pt x="0" y="148590"/>
                </a:lnTo>
                <a:lnTo>
                  <a:pt x="0" y="49530"/>
                </a:lnTo>
                <a:close/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2171" y="2392300"/>
            <a:ext cx="11844745" cy="2969895"/>
          </a:xfrm>
          <a:custGeom>
            <a:avLst/>
            <a:gdLst/>
            <a:ahLst/>
            <a:cxnLst/>
            <a:rect l="l" t="t" r="r" b="b"/>
            <a:pathLst>
              <a:path w="11847830" h="3959860">
                <a:moveTo>
                  <a:pt x="0" y="659891"/>
                </a:moveTo>
                <a:lnTo>
                  <a:pt x="1656" y="612760"/>
                </a:lnTo>
                <a:lnTo>
                  <a:pt x="6553" y="566523"/>
                </a:lnTo>
                <a:lnTo>
                  <a:pt x="14577" y="521293"/>
                </a:lnTo>
                <a:lnTo>
                  <a:pt x="25617" y="477182"/>
                </a:lnTo>
                <a:lnTo>
                  <a:pt x="39561" y="434301"/>
                </a:lnTo>
                <a:lnTo>
                  <a:pt x="56299" y="392761"/>
                </a:lnTo>
                <a:lnTo>
                  <a:pt x="75717" y="352675"/>
                </a:lnTo>
                <a:lnTo>
                  <a:pt x="97704" y="314153"/>
                </a:lnTo>
                <a:lnTo>
                  <a:pt x="122150" y="277308"/>
                </a:lnTo>
                <a:lnTo>
                  <a:pt x="148941" y="242251"/>
                </a:lnTo>
                <a:lnTo>
                  <a:pt x="177967" y="209093"/>
                </a:lnTo>
                <a:lnTo>
                  <a:pt x="209115" y="177947"/>
                </a:lnTo>
                <a:lnTo>
                  <a:pt x="242274" y="148924"/>
                </a:lnTo>
                <a:lnTo>
                  <a:pt x="277333" y="122135"/>
                </a:lnTo>
                <a:lnTo>
                  <a:pt x="314179" y="97692"/>
                </a:lnTo>
                <a:lnTo>
                  <a:pt x="352701" y="75707"/>
                </a:lnTo>
                <a:lnTo>
                  <a:pt x="392788" y="56291"/>
                </a:lnTo>
                <a:lnTo>
                  <a:pt x="434327" y="39556"/>
                </a:lnTo>
                <a:lnTo>
                  <a:pt x="477207" y="25613"/>
                </a:lnTo>
                <a:lnTo>
                  <a:pt x="521317" y="14575"/>
                </a:lnTo>
                <a:lnTo>
                  <a:pt x="566544" y="6552"/>
                </a:lnTo>
                <a:lnTo>
                  <a:pt x="612777" y="1656"/>
                </a:lnTo>
                <a:lnTo>
                  <a:pt x="659904" y="0"/>
                </a:lnTo>
                <a:lnTo>
                  <a:pt x="11187684" y="0"/>
                </a:lnTo>
                <a:lnTo>
                  <a:pt x="11234815" y="1656"/>
                </a:lnTo>
                <a:lnTo>
                  <a:pt x="11281052" y="6552"/>
                </a:lnTo>
                <a:lnTo>
                  <a:pt x="11326282" y="14575"/>
                </a:lnTo>
                <a:lnTo>
                  <a:pt x="11370393" y="25613"/>
                </a:lnTo>
                <a:lnTo>
                  <a:pt x="11413274" y="39556"/>
                </a:lnTo>
                <a:lnTo>
                  <a:pt x="11454814" y="56291"/>
                </a:lnTo>
                <a:lnTo>
                  <a:pt x="11494900" y="75707"/>
                </a:lnTo>
                <a:lnTo>
                  <a:pt x="11533422" y="97692"/>
                </a:lnTo>
                <a:lnTo>
                  <a:pt x="11570267" y="122135"/>
                </a:lnTo>
                <a:lnTo>
                  <a:pt x="11605324" y="148924"/>
                </a:lnTo>
                <a:lnTo>
                  <a:pt x="11638482" y="177947"/>
                </a:lnTo>
                <a:lnTo>
                  <a:pt x="11669628" y="209093"/>
                </a:lnTo>
                <a:lnTo>
                  <a:pt x="11698651" y="242251"/>
                </a:lnTo>
                <a:lnTo>
                  <a:pt x="11725440" y="277308"/>
                </a:lnTo>
                <a:lnTo>
                  <a:pt x="11749883" y="314153"/>
                </a:lnTo>
                <a:lnTo>
                  <a:pt x="11771868" y="352675"/>
                </a:lnTo>
                <a:lnTo>
                  <a:pt x="11791284" y="392761"/>
                </a:lnTo>
                <a:lnTo>
                  <a:pt x="11808019" y="434301"/>
                </a:lnTo>
                <a:lnTo>
                  <a:pt x="11821962" y="477182"/>
                </a:lnTo>
                <a:lnTo>
                  <a:pt x="11833000" y="521293"/>
                </a:lnTo>
                <a:lnTo>
                  <a:pt x="11841023" y="566523"/>
                </a:lnTo>
                <a:lnTo>
                  <a:pt x="11845919" y="612760"/>
                </a:lnTo>
                <a:lnTo>
                  <a:pt x="11847576" y="659891"/>
                </a:lnTo>
                <a:lnTo>
                  <a:pt x="11847576" y="3299459"/>
                </a:lnTo>
                <a:lnTo>
                  <a:pt x="11845919" y="3346585"/>
                </a:lnTo>
                <a:lnTo>
                  <a:pt x="11841023" y="3392817"/>
                </a:lnTo>
                <a:lnTo>
                  <a:pt x="11833000" y="3438043"/>
                </a:lnTo>
                <a:lnTo>
                  <a:pt x="11821962" y="3482151"/>
                </a:lnTo>
                <a:lnTo>
                  <a:pt x="11808019" y="3525030"/>
                </a:lnTo>
                <a:lnTo>
                  <a:pt x="11791284" y="3566568"/>
                </a:lnTo>
                <a:lnTo>
                  <a:pt x="11771868" y="3606654"/>
                </a:lnTo>
                <a:lnTo>
                  <a:pt x="11749883" y="3645175"/>
                </a:lnTo>
                <a:lnTo>
                  <a:pt x="11725440" y="3682021"/>
                </a:lnTo>
                <a:lnTo>
                  <a:pt x="11698651" y="3717079"/>
                </a:lnTo>
                <a:lnTo>
                  <a:pt x="11669628" y="3750238"/>
                </a:lnTo>
                <a:lnTo>
                  <a:pt x="11638482" y="3781386"/>
                </a:lnTo>
                <a:lnTo>
                  <a:pt x="11605324" y="3810411"/>
                </a:lnTo>
                <a:lnTo>
                  <a:pt x="11570267" y="3837202"/>
                </a:lnTo>
                <a:lnTo>
                  <a:pt x="11533422" y="3861647"/>
                </a:lnTo>
                <a:lnTo>
                  <a:pt x="11494900" y="3883635"/>
                </a:lnTo>
                <a:lnTo>
                  <a:pt x="11454814" y="3903053"/>
                </a:lnTo>
                <a:lnTo>
                  <a:pt x="11413274" y="3919790"/>
                </a:lnTo>
                <a:lnTo>
                  <a:pt x="11370393" y="3933734"/>
                </a:lnTo>
                <a:lnTo>
                  <a:pt x="11326282" y="3944774"/>
                </a:lnTo>
                <a:lnTo>
                  <a:pt x="11281052" y="3952798"/>
                </a:lnTo>
                <a:lnTo>
                  <a:pt x="11234815" y="3957695"/>
                </a:lnTo>
                <a:lnTo>
                  <a:pt x="11187684" y="3959352"/>
                </a:lnTo>
                <a:lnTo>
                  <a:pt x="659904" y="3959352"/>
                </a:lnTo>
                <a:lnTo>
                  <a:pt x="612777" y="3957695"/>
                </a:lnTo>
                <a:lnTo>
                  <a:pt x="566544" y="3952798"/>
                </a:lnTo>
                <a:lnTo>
                  <a:pt x="521317" y="3944774"/>
                </a:lnTo>
                <a:lnTo>
                  <a:pt x="477207" y="3933734"/>
                </a:lnTo>
                <a:lnTo>
                  <a:pt x="434327" y="3919790"/>
                </a:lnTo>
                <a:lnTo>
                  <a:pt x="392788" y="3903053"/>
                </a:lnTo>
                <a:lnTo>
                  <a:pt x="352701" y="3883635"/>
                </a:lnTo>
                <a:lnTo>
                  <a:pt x="314179" y="3861647"/>
                </a:lnTo>
                <a:lnTo>
                  <a:pt x="277333" y="3837202"/>
                </a:lnTo>
                <a:lnTo>
                  <a:pt x="242274" y="3810411"/>
                </a:lnTo>
                <a:lnTo>
                  <a:pt x="209115" y="3781386"/>
                </a:lnTo>
                <a:lnTo>
                  <a:pt x="177967" y="3750238"/>
                </a:lnTo>
                <a:lnTo>
                  <a:pt x="148941" y="3717079"/>
                </a:lnTo>
                <a:lnTo>
                  <a:pt x="122150" y="3682021"/>
                </a:lnTo>
                <a:lnTo>
                  <a:pt x="97704" y="3645175"/>
                </a:lnTo>
                <a:lnTo>
                  <a:pt x="75717" y="3606654"/>
                </a:lnTo>
                <a:lnTo>
                  <a:pt x="56299" y="3566568"/>
                </a:lnTo>
                <a:lnTo>
                  <a:pt x="39561" y="3525030"/>
                </a:lnTo>
                <a:lnTo>
                  <a:pt x="25617" y="3482151"/>
                </a:lnTo>
                <a:lnTo>
                  <a:pt x="14577" y="3438043"/>
                </a:lnTo>
                <a:lnTo>
                  <a:pt x="6553" y="3392817"/>
                </a:lnTo>
                <a:lnTo>
                  <a:pt x="1656" y="3346585"/>
                </a:lnTo>
                <a:lnTo>
                  <a:pt x="0" y="3299459"/>
                </a:lnTo>
                <a:lnTo>
                  <a:pt x="0" y="659891"/>
                </a:lnTo>
                <a:close/>
              </a:path>
            </a:pathLst>
          </a:custGeom>
          <a:ln w="64008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17612" y="609604"/>
            <a:ext cx="7887313" cy="11171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9049" rIns="0" bIns="0" rtlCol="0">
            <a:spAutoFit/>
          </a:bodyPr>
          <a:lstStyle/>
          <a:p>
            <a:pPr marL="9525" algn="ctr">
              <a:spcBef>
                <a:spcPts val="71"/>
              </a:spcBef>
            </a:pPr>
            <a:r>
              <a:rPr b="1" dirty="0">
                <a:latin typeface="Verdana"/>
                <a:cs typeface="Verdana"/>
              </a:rPr>
              <a:t>PROSES BISNIS</a:t>
            </a:r>
          </a:p>
          <a:p>
            <a:pPr marL="9525" marR="3810" algn="ctr"/>
            <a:r>
              <a:rPr b="1">
                <a:latin typeface="Verdana"/>
                <a:cs typeface="Verdana"/>
              </a:rPr>
              <a:t>MENINGKATNYA </a:t>
            </a:r>
            <a:r>
              <a:rPr lang="en-US" b="1" dirty="0" smtClean="0">
                <a:latin typeface="Verdana"/>
                <a:cs typeface="Verdana"/>
              </a:rPr>
              <a:t>PELAYANAN KEARSIPAN</a:t>
            </a:r>
          </a:p>
          <a:p>
            <a:pPr marL="9525" marR="3810" algn="ctr"/>
            <a:r>
              <a:rPr lang="en-US" b="1" dirty="0" smtClean="0">
                <a:latin typeface="Verdana"/>
                <a:cs typeface="Verdana"/>
              </a:rPr>
              <a:t>DINAS KEARSIPAN DAN PERPUSTAKAAN</a:t>
            </a:r>
          </a:p>
          <a:p>
            <a:pPr marL="9525" marR="3810" algn="ctr"/>
            <a:r>
              <a:rPr lang="en-US" b="1" dirty="0" smtClean="0">
                <a:latin typeface="Verdana"/>
                <a:cs typeface="Verdana"/>
              </a:rPr>
              <a:t>KABUPATEN SAMPANG</a:t>
            </a:r>
            <a:endParaRPr b="1" dirty="0">
              <a:latin typeface="Verdana"/>
              <a:cs typeface="Verdana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303212" y="2743200"/>
            <a:ext cx="1905000" cy="1066800"/>
            <a:chOff x="303212" y="2743200"/>
            <a:chExt cx="1905000" cy="1066800"/>
          </a:xfrm>
        </p:grpSpPr>
        <p:sp>
          <p:nvSpPr>
            <p:cNvPr id="39" name="Oval 38"/>
            <p:cNvSpPr/>
            <p:nvPr/>
          </p:nvSpPr>
          <p:spPr>
            <a:xfrm>
              <a:off x="303212" y="2743200"/>
              <a:ext cx="18288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0" name="object 12"/>
            <p:cNvSpPr txBox="1"/>
            <p:nvPr/>
          </p:nvSpPr>
          <p:spPr>
            <a:xfrm>
              <a:off x="455612" y="3095736"/>
              <a:ext cx="1752600" cy="171681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51924" marR="443865" indent="-84296">
                <a:buFont typeface="Arial"/>
                <a:buChar char="•"/>
                <a:tabLst>
                  <a:tab pos="152400" algn="l"/>
                </a:tabLst>
              </a:pPr>
              <a:r>
                <a:rPr lang="en-US" sz="1050" b="1" spc="-131" dirty="0" smtClean="0">
                  <a:latin typeface="Verdana"/>
                  <a:cs typeface="Verdana"/>
                </a:rPr>
                <a:t>PEMKAB  </a:t>
              </a:r>
              <a:r>
                <a:rPr lang="en-US" sz="1050" b="1" spc="-214" dirty="0" smtClean="0">
                  <a:latin typeface="Verdana"/>
                  <a:cs typeface="Verdana"/>
                </a:rPr>
                <a:t>SAMPANG</a:t>
              </a:r>
              <a:endParaRPr lang="en-US" sz="1050" dirty="0" smtClean="0">
                <a:latin typeface="Verdana"/>
                <a:cs typeface="Verdana"/>
              </a:endParaRPr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2894012" y="2743200"/>
            <a:ext cx="1524000" cy="1143000"/>
            <a:chOff x="2894012" y="2743200"/>
            <a:chExt cx="1524000" cy="1143000"/>
          </a:xfrm>
        </p:grpSpPr>
        <p:sp>
          <p:nvSpPr>
            <p:cNvPr id="41" name="Pentagon 40"/>
            <p:cNvSpPr/>
            <p:nvPr/>
          </p:nvSpPr>
          <p:spPr>
            <a:xfrm>
              <a:off x="2894012" y="2743200"/>
              <a:ext cx="1524000" cy="1143000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bject 12"/>
            <p:cNvSpPr txBox="1"/>
            <p:nvPr/>
          </p:nvSpPr>
          <p:spPr>
            <a:xfrm>
              <a:off x="2894012" y="2895600"/>
              <a:ext cx="1371600" cy="838200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75736" indent="-107633">
                <a:spcBef>
                  <a:spcPts val="506"/>
                </a:spcBef>
                <a:buSzPct val="128571"/>
                <a:buFont typeface="Arial"/>
                <a:buChar char="•"/>
                <a:tabLst>
                  <a:tab pos="176213" algn="l"/>
                </a:tabLst>
              </a:pPr>
              <a:r>
                <a:rPr lang="en-US" sz="1050" b="1" spc="-161" dirty="0" smtClean="0">
                  <a:latin typeface="Verdana"/>
                  <a:cs typeface="Verdana"/>
                </a:rPr>
                <a:t>REGULASI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spcBef>
                  <a:spcPts val="71"/>
                </a:spcBef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127" dirty="0" smtClean="0">
                  <a:latin typeface="Verdana"/>
                  <a:cs typeface="Verdana"/>
                </a:rPr>
                <a:t>SDM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83" dirty="0" smtClean="0">
                  <a:latin typeface="Verdana"/>
                  <a:cs typeface="Verdana"/>
                </a:rPr>
                <a:t>DANA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169" dirty="0" smtClean="0">
                  <a:latin typeface="Verdana"/>
                  <a:cs typeface="Verdana"/>
                </a:rPr>
                <a:t>SARANA PRASARANA</a:t>
              </a:r>
              <a:endParaRPr lang="en-US" sz="1050" dirty="0">
                <a:latin typeface="Verdana"/>
                <a:cs typeface="Verdana"/>
              </a:endParaRPr>
            </a:p>
          </p:txBody>
        </p:sp>
      </p:grpSp>
      <p:grpSp>
        <p:nvGrpSpPr>
          <p:cNvPr id="5" name="Group 44"/>
          <p:cNvGrpSpPr/>
          <p:nvPr/>
        </p:nvGrpSpPr>
        <p:grpSpPr>
          <a:xfrm>
            <a:off x="10285412" y="2743200"/>
            <a:ext cx="1447800" cy="1143000"/>
            <a:chOff x="10285412" y="2743200"/>
            <a:chExt cx="1447800" cy="1143000"/>
          </a:xfrm>
        </p:grpSpPr>
        <p:sp>
          <p:nvSpPr>
            <p:cNvPr id="43" name="Flowchart: Alternate Process 42"/>
            <p:cNvSpPr/>
            <p:nvPr/>
          </p:nvSpPr>
          <p:spPr>
            <a:xfrm>
              <a:off x="10285412" y="2743200"/>
              <a:ext cx="1447800" cy="1143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bject 12"/>
            <p:cNvSpPr txBox="1"/>
            <p:nvPr/>
          </p:nvSpPr>
          <p:spPr>
            <a:xfrm>
              <a:off x="10361612" y="3124200"/>
              <a:ext cx="1371600" cy="371736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51924" indent="-84296">
                <a:spcBef>
                  <a:spcPts val="251"/>
                </a:spcBef>
                <a:buFont typeface="Arial"/>
                <a:buChar char="•"/>
                <a:tabLst>
                  <a:tab pos="152400" algn="l"/>
                </a:tabLst>
              </a:pPr>
              <a:r>
                <a:rPr lang="en-US" sz="1050" b="1" spc="-165" dirty="0" smtClean="0">
                  <a:latin typeface="Verdana"/>
                  <a:cs typeface="Verdana"/>
                </a:rPr>
                <a:t>MASYARAKAT</a:t>
              </a:r>
            </a:p>
            <a:p>
              <a:pPr marL="151924" indent="-84296">
                <a:spcBef>
                  <a:spcPts val="251"/>
                </a:spcBef>
                <a:buFont typeface="Arial"/>
                <a:buChar char="•"/>
                <a:tabLst>
                  <a:tab pos="152400" algn="l"/>
                </a:tabLst>
              </a:pPr>
              <a:r>
                <a:rPr lang="en-US" sz="1050" b="1" spc="-165" dirty="0" smtClean="0">
                  <a:latin typeface="Verdana"/>
                  <a:cs typeface="Verdana"/>
                </a:rPr>
                <a:t>OPD</a:t>
              </a:r>
            </a:p>
          </p:txBody>
        </p:sp>
      </p:grp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>
          <a:xfrm>
            <a:off x="11376237" y="6336792"/>
            <a:ext cx="812588" cy="521208"/>
          </a:xfrm>
        </p:spPr>
        <p:txBody>
          <a:bodyPr/>
          <a:lstStyle/>
          <a:p>
            <a:fld id="{6125A54C-4694-4384-B446-77E82CC9532A}" type="slidenum">
              <a:rPr lang="id-ID" smtClean="0">
                <a:solidFill>
                  <a:schemeClr val="tx1"/>
                </a:solidFill>
              </a:rPr>
              <a:pPr/>
              <a:t>3</a:t>
            </a:fld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5180014" y="2667000"/>
            <a:ext cx="1981200" cy="1371600"/>
            <a:chOff x="5180012" y="2667000"/>
            <a:chExt cx="1981200" cy="1371600"/>
          </a:xfrm>
        </p:grpSpPr>
        <p:sp>
          <p:nvSpPr>
            <p:cNvPr id="37" name="Flowchart: Multidocument 36"/>
            <p:cNvSpPr/>
            <p:nvPr/>
          </p:nvSpPr>
          <p:spPr>
            <a:xfrm>
              <a:off x="5180012" y="2667000"/>
              <a:ext cx="1981200" cy="1371600"/>
            </a:xfrm>
            <a:prstGeom prst="flowChartMulti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331499" y="2971800"/>
              <a:ext cx="1372513" cy="656429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9525" marR="3810" indent="476" algn="ctr">
                <a:spcBef>
                  <a:spcPts val="79"/>
                </a:spcBef>
              </a:pPr>
              <a:r>
                <a:rPr lang="it-IT" sz="1050" b="1" spc="-139" dirty="0" smtClean="0">
                  <a:latin typeface="Verdana"/>
                  <a:cs typeface="Verdana"/>
                </a:rPr>
                <a:t>MENAMBAH KOLEKSI BAHAN PUSTAKA DAN PEMBINAAN PERPUSTAKAAN</a:t>
              </a:r>
              <a:endParaRPr sz="1050" dirty="0">
                <a:latin typeface="Verdana"/>
                <a:cs typeface="Verdana"/>
              </a:endParaRPr>
            </a:p>
          </p:txBody>
        </p:sp>
      </p:grpSp>
      <p:grpSp>
        <p:nvGrpSpPr>
          <p:cNvPr id="3" name="Group 47"/>
          <p:cNvGrpSpPr/>
          <p:nvPr/>
        </p:nvGrpSpPr>
        <p:grpSpPr>
          <a:xfrm>
            <a:off x="7847012" y="2895600"/>
            <a:ext cx="1828800" cy="914400"/>
            <a:chOff x="7847012" y="2895600"/>
            <a:chExt cx="1828800" cy="914400"/>
          </a:xfrm>
        </p:grpSpPr>
        <p:sp>
          <p:nvSpPr>
            <p:cNvPr id="38" name="Vertical Scroll 37"/>
            <p:cNvSpPr/>
            <p:nvPr/>
          </p:nvSpPr>
          <p:spPr>
            <a:xfrm>
              <a:off x="7847012" y="2895600"/>
              <a:ext cx="1828800" cy="914400"/>
            </a:xfrm>
            <a:prstGeom prst="verticalScroll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167425" y="3069242"/>
              <a:ext cx="1432187" cy="494847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9525" marR="3810">
                <a:spcBef>
                  <a:spcPts val="79"/>
                </a:spcBef>
              </a:pPr>
              <a:r>
                <a:rPr lang="en-US" sz="1050" b="1" spc="-153" dirty="0" smtClean="0">
                  <a:latin typeface="Verdana"/>
                  <a:cs typeface="Verdana"/>
                </a:rPr>
                <a:t>MENINGKATNYA MINAT BACA MASYARAKAT</a:t>
              </a:r>
              <a:endParaRPr sz="1050">
                <a:latin typeface="Verdana"/>
                <a:cs typeface="Verdana"/>
              </a:endParaRPr>
            </a:p>
          </p:txBody>
        </p:sp>
      </p:grpSp>
      <p:sp>
        <p:nvSpPr>
          <p:cNvPr id="13" name="object 13"/>
          <p:cNvSpPr/>
          <p:nvPr/>
        </p:nvSpPr>
        <p:spPr>
          <a:xfrm>
            <a:off x="2302927" y="3115251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19" h="485139">
                <a:moveTo>
                  <a:pt x="219456" y="0"/>
                </a:moveTo>
                <a:lnTo>
                  <a:pt x="219456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219456" y="363474"/>
                </a:lnTo>
                <a:lnTo>
                  <a:pt x="219456" y="484632"/>
                </a:lnTo>
                <a:lnTo>
                  <a:pt x="438912" y="242315"/>
                </a:lnTo>
                <a:lnTo>
                  <a:pt x="2194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02927" y="3115251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19" h="485139">
                <a:moveTo>
                  <a:pt x="0" y="121158"/>
                </a:moveTo>
                <a:lnTo>
                  <a:pt x="219456" y="121158"/>
                </a:lnTo>
                <a:lnTo>
                  <a:pt x="219456" y="0"/>
                </a:lnTo>
                <a:lnTo>
                  <a:pt x="438912" y="242315"/>
                </a:lnTo>
                <a:lnTo>
                  <a:pt x="219456" y="484632"/>
                </a:lnTo>
                <a:lnTo>
                  <a:pt x="219456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3477" y="3127825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20" h="485139">
                <a:moveTo>
                  <a:pt x="219455" y="0"/>
                </a:moveTo>
                <a:lnTo>
                  <a:pt x="219455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219455" y="363474"/>
                </a:lnTo>
                <a:lnTo>
                  <a:pt x="219455" y="484632"/>
                </a:lnTo>
                <a:lnTo>
                  <a:pt x="438911" y="242315"/>
                </a:lnTo>
                <a:lnTo>
                  <a:pt x="219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3477" y="3127825"/>
            <a:ext cx="439306" cy="363855"/>
          </a:xfrm>
          <a:custGeom>
            <a:avLst/>
            <a:gdLst/>
            <a:ahLst/>
            <a:cxnLst/>
            <a:rect l="l" t="t" r="r" b="b"/>
            <a:pathLst>
              <a:path w="439420" h="485139">
                <a:moveTo>
                  <a:pt x="0" y="121158"/>
                </a:moveTo>
                <a:lnTo>
                  <a:pt x="219455" y="121158"/>
                </a:lnTo>
                <a:lnTo>
                  <a:pt x="219455" y="0"/>
                </a:lnTo>
                <a:lnTo>
                  <a:pt x="438911" y="242315"/>
                </a:lnTo>
                <a:lnTo>
                  <a:pt x="219455" y="484632"/>
                </a:lnTo>
                <a:lnTo>
                  <a:pt x="219455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04532" y="3133539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89" h="485139">
                <a:moveTo>
                  <a:pt x="220218" y="0"/>
                </a:moveTo>
                <a:lnTo>
                  <a:pt x="220218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220218" y="363474"/>
                </a:lnTo>
                <a:lnTo>
                  <a:pt x="220218" y="484631"/>
                </a:lnTo>
                <a:lnTo>
                  <a:pt x="440436" y="242315"/>
                </a:lnTo>
                <a:lnTo>
                  <a:pt x="220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04532" y="3133539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89" h="485139">
                <a:moveTo>
                  <a:pt x="0" y="121157"/>
                </a:moveTo>
                <a:lnTo>
                  <a:pt x="220218" y="121157"/>
                </a:lnTo>
                <a:lnTo>
                  <a:pt x="220218" y="0"/>
                </a:lnTo>
                <a:lnTo>
                  <a:pt x="440436" y="242315"/>
                </a:lnTo>
                <a:lnTo>
                  <a:pt x="220218" y="484631"/>
                </a:lnTo>
                <a:lnTo>
                  <a:pt x="220218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42679" y="3134683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90" h="485139">
                <a:moveTo>
                  <a:pt x="220217" y="0"/>
                </a:moveTo>
                <a:lnTo>
                  <a:pt x="220217" y="121157"/>
                </a:lnTo>
                <a:lnTo>
                  <a:pt x="0" y="121157"/>
                </a:lnTo>
                <a:lnTo>
                  <a:pt x="0" y="363474"/>
                </a:lnTo>
                <a:lnTo>
                  <a:pt x="220217" y="363474"/>
                </a:lnTo>
                <a:lnTo>
                  <a:pt x="220217" y="484631"/>
                </a:lnTo>
                <a:lnTo>
                  <a:pt x="440435" y="242315"/>
                </a:lnTo>
                <a:lnTo>
                  <a:pt x="2202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42679" y="3134683"/>
            <a:ext cx="440576" cy="363855"/>
          </a:xfrm>
          <a:custGeom>
            <a:avLst/>
            <a:gdLst/>
            <a:ahLst/>
            <a:cxnLst/>
            <a:rect l="l" t="t" r="r" b="b"/>
            <a:pathLst>
              <a:path w="440690" h="485139">
                <a:moveTo>
                  <a:pt x="0" y="121157"/>
                </a:moveTo>
                <a:lnTo>
                  <a:pt x="220217" y="121157"/>
                </a:lnTo>
                <a:lnTo>
                  <a:pt x="220217" y="0"/>
                </a:lnTo>
                <a:lnTo>
                  <a:pt x="440435" y="242315"/>
                </a:lnTo>
                <a:lnTo>
                  <a:pt x="220217" y="484631"/>
                </a:lnTo>
                <a:lnTo>
                  <a:pt x="220217" y="363474"/>
                </a:lnTo>
                <a:lnTo>
                  <a:pt x="0" y="363474"/>
                </a:lnTo>
                <a:lnTo>
                  <a:pt x="0" y="121157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59060" y="4770506"/>
            <a:ext cx="8348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66" dirty="0">
                <a:solidFill>
                  <a:srgbClr val="002060"/>
                </a:solidFill>
                <a:latin typeface="Verdana"/>
                <a:cs typeface="Verdana"/>
              </a:rPr>
              <a:t>SUPLIER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6454" y="4771840"/>
            <a:ext cx="629121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66" dirty="0">
                <a:solidFill>
                  <a:srgbClr val="002060"/>
                </a:solidFill>
                <a:latin typeface="Verdana"/>
                <a:cs typeface="Verdana"/>
              </a:rPr>
              <a:t>INPUT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99550" y="4764753"/>
            <a:ext cx="8348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214" dirty="0">
                <a:solidFill>
                  <a:srgbClr val="002060"/>
                </a:solidFill>
                <a:latin typeface="Verdana"/>
                <a:cs typeface="Verdana"/>
              </a:rPr>
              <a:t>PROSES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57279" y="4669726"/>
            <a:ext cx="115476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81915">
              <a:spcBef>
                <a:spcPts val="75"/>
              </a:spcBef>
            </a:pPr>
            <a:r>
              <a:rPr sz="1350" b="1" spc="-248" dirty="0">
                <a:solidFill>
                  <a:srgbClr val="002060"/>
                </a:solidFill>
                <a:latin typeface="Verdana"/>
                <a:cs typeface="Verdana"/>
              </a:rPr>
              <a:t>OUTPUT/  </a:t>
            </a:r>
            <a:r>
              <a:rPr sz="1350" b="1" spc="-120" dirty="0">
                <a:solidFill>
                  <a:srgbClr val="002060"/>
                </a:solidFill>
                <a:latin typeface="Verdana"/>
                <a:cs typeface="Verdana"/>
              </a:rPr>
              <a:t>OUTCOME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17436" y="4759742"/>
            <a:ext cx="121443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169" dirty="0">
                <a:solidFill>
                  <a:srgbClr val="002060"/>
                </a:solidFill>
                <a:latin typeface="Verdana"/>
                <a:cs typeface="Verdana"/>
              </a:rPr>
              <a:t>CUSTOMER</a:t>
            </a:r>
            <a:endParaRPr sz="135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756910" y="4809177"/>
            <a:ext cx="1074140" cy="150019"/>
          </a:xfrm>
          <a:custGeom>
            <a:avLst/>
            <a:gdLst/>
            <a:ahLst/>
            <a:cxnLst/>
            <a:rect l="l" t="t" r="r" b="b"/>
            <a:pathLst>
              <a:path w="1074420" h="200025">
                <a:moveTo>
                  <a:pt x="974598" y="0"/>
                </a:moveTo>
                <a:lnTo>
                  <a:pt x="974598" y="49911"/>
                </a:lnTo>
                <a:lnTo>
                  <a:pt x="0" y="49911"/>
                </a:lnTo>
                <a:lnTo>
                  <a:pt x="0" y="149733"/>
                </a:lnTo>
                <a:lnTo>
                  <a:pt x="974598" y="149733"/>
                </a:lnTo>
                <a:lnTo>
                  <a:pt x="974598" y="199644"/>
                </a:lnTo>
                <a:lnTo>
                  <a:pt x="1074419" y="99822"/>
                </a:lnTo>
                <a:lnTo>
                  <a:pt x="974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56910" y="4809177"/>
            <a:ext cx="1074140" cy="150019"/>
          </a:xfrm>
          <a:custGeom>
            <a:avLst/>
            <a:gdLst/>
            <a:ahLst/>
            <a:cxnLst/>
            <a:rect l="l" t="t" r="r" b="b"/>
            <a:pathLst>
              <a:path w="1074420" h="200025">
                <a:moveTo>
                  <a:pt x="0" y="49911"/>
                </a:moveTo>
                <a:lnTo>
                  <a:pt x="974598" y="49911"/>
                </a:lnTo>
                <a:lnTo>
                  <a:pt x="974598" y="0"/>
                </a:lnTo>
                <a:lnTo>
                  <a:pt x="1074419" y="99822"/>
                </a:lnTo>
                <a:lnTo>
                  <a:pt x="974598" y="199644"/>
                </a:lnTo>
                <a:lnTo>
                  <a:pt x="974598" y="149733"/>
                </a:lnTo>
                <a:lnTo>
                  <a:pt x="0" y="149733"/>
                </a:lnTo>
                <a:lnTo>
                  <a:pt x="0" y="49911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07924" y="4810320"/>
            <a:ext cx="1072871" cy="150019"/>
          </a:xfrm>
          <a:custGeom>
            <a:avLst/>
            <a:gdLst/>
            <a:ahLst/>
            <a:cxnLst/>
            <a:rect l="l" t="t" r="r" b="b"/>
            <a:pathLst>
              <a:path w="1073150" h="200025">
                <a:moveTo>
                  <a:pt x="973073" y="0"/>
                </a:moveTo>
                <a:lnTo>
                  <a:pt x="973073" y="49911"/>
                </a:lnTo>
                <a:lnTo>
                  <a:pt x="0" y="49911"/>
                </a:lnTo>
                <a:lnTo>
                  <a:pt x="0" y="149733"/>
                </a:lnTo>
                <a:lnTo>
                  <a:pt x="973073" y="149733"/>
                </a:lnTo>
                <a:lnTo>
                  <a:pt x="973073" y="199644"/>
                </a:lnTo>
                <a:lnTo>
                  <a:pt x="1072895" y="99822"/>
                </a:lnTo>
                <a:lnTo>
                  <a:pt x="973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07924" y="4810320"/>
            <a:ext cx="1072871" cy="150019"/>
          </a:xfrm>
          <a:custGeom>
            <a:avLst/>
            <a:gdLst/>
            <a:ahLst/>
            <a:cxnLst/>
            <a:rect l="l" t="t" r="r" b="b"/>
            <a:pathLst>
              <a:path w="1073150" h="200025">
                <a:moveTo>
                  <a:pt x="0" y="49911"/>
                </a:moveTo>
                <a:lnTo>
                  <a:pt x="973073" y="49911"/>
                </a:lnTo>
                <a:lnTo>
                  <a:pt x="973073" y="0"/>
                </a:lnTo>
                <a:lnTo>
                  <a:pt x="1072895" y="99822"/>
                </a:lnTo>
                <a:lnTo>
                  <a:pt x="973073" y="199644"/>
                </a:lnTo>
                <a:lnTo>
                  <a:pt x="973073" y="149733"/>
                </a:lnTo>
                <a:lnTo>
                  <a:pt x="0" y="149733"/>
                </a:lnTo>
                <a:lnTo>
                  <a:pt x="0" y="49911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86509" y="4812602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975359" y="0"/>
                </a:moveTo>
                <a:lnTo>
                  <a:pt x="975359" y="49530"/>
                </a:lnTo>
                <a:lnTo>
                  <a:pt x="0" y="49530"/>
                </a:lnTo>
                <a:lnTo>
                  <a:pt x="0" y="148590"/>
                </a:lnTo>
                <a:lnTo>
                  <a:pt x="975359" y="148590"/>
                </a:lnTo>
                <a:lnTo>
                  <a:pt x="975359" y="198120"/>
                </a:lnTo>
                <a:lnTo>
                  <a:pt x="1074419" y="99060"/>
                </a:lnTo>
                <a:lnTo>
                  <a:pt x="975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86509" y="4812602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0" y="49530"/>
                </a:moveTo>
                <a:lnTo>
                  <a:pt x="975359" y="49530"/>
                </a:lnTo>
                <a:lnTo>
                  <a:pt x="975359" y="0"/>
                </a:lnTo>
                <a:lnTo>
                  <a:pt x="1074419" y="99060"/>
                </a:lnTo>
                <a:lnTo>
                  <a:pt x="975359" y="198120"/>
                </a:lnTo>
                <a:lnTo>
                  <a:pt x="975359" y="148590"/>
                </a:lnTo>
                <a:lnTo>
                  <a:pt x="0" y="148590"/>
                </a:lnTo>
                <a:lnTo>
                  <a:pt x="0" y="495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81447" y="4813745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975360" y="0"/>
                </a:moveTo>
                <a:lnTo>
                  <a:pt x="975360" y="49530"/>
                </a:lnTo>
                <a:lnTo>
                  <a:pt x="0" y="49530"/>
                </a:lnTo>
                <a:lnTo>
                  <a:pt x="0" y="148590"/>
                </a:lnTo>
                <a:lnTo>
                  <a:pt x="975360" y="148590"/>
                </a:lnTo>
                <a:lnTo>
                  <a:pt x="975360" y="198120"/>
                </a:lnTo>
                <a:lnTo>
                  <a:pt x="1074420" y="99060"/>
                </a:lnTo>
                <a:lnTo>
                  <a:pt x="975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1447" y="4813745"/>
            <a:ext cx="1074140" cy="148590"/>
          </a:xfrm>
          <a:custGeom>
            <a:avLst/>
            <a:gdLst/>
            <a:ahLst/>
            <a:cxnLst/>
            <a:rect l="l" t="t" r="r" b="b"/>
            <a:pathLst>
              <a:path w="1074420" h="198120">
                <a:moveTo>
                  <a:pt x="0" y="49530"/>
                </a:moveTo>
                <a:lnTo>
                  <a:pt x="975360" y="49530"/>
                </a:lnTo>
                <a:lnTo>
                  <a:pt x="975360" y="0"/>
                </a:lnTo>
                <a:lnTo>
                  <a:pt x="1074420" y="99060"/>
                </a:lnTo>
                <a:lnTo>
                  <a:pt x="975360" y="198120"/>
                </a:lnTo>
                <a:lnTo>
                  <a:pt x="975360" y="148590"/>
                </a:lnTo>
                <a:lnTo>
                  <a:pt x="0" y="148590"/>
                </a:lnTo>
                <a:lnTo>
                  <a:pt x="0" y="49530"/>
                </a:lnTo>
                <a:close/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2171" y="2392300"/>
            <a:ext cx="11844745" cy="2969895"/>
          </a:xfrm>
          <a:custGeom>
            <a:avLst/>
            <a:gdLst/>
            <a:ahLst/>
            <a:cxnLst/>
            <a:rect l="l" t="t" r="r" b="b"/>
            <a:pathLst>
              <a:path w="11847830" h="3959860">
                <a:moveTo>
                  <a:pt x="0" y="659891"/>
                </a:moveTo>
                <a:lnTo>
                  <a:pt x="1656" y="612760"/>
                </a:lnTo>
                <a:lnTo>
                  <a:pt x="6553" y="566523"/>
                </a:lnTo>
                <a:lnTo>
                  <a:pt x="14577" y="521293"/>
                </a:lnTo>
                <a:lnTo>
                  <a:pt x="25617" y="477182"/>
                </a:lnTo>
                <a:lnTo>
                  <a:pt x="39561" y="434301"/>
                </a:lnTo>
                <a:lnTo>
                  <a:pt x="56299" y="392761"/>
                </a:lnTo>
                <a:lnTo>
                  <a:pt x="75717" y="352675"/>
                </a:lnTo>
                <a:lnTo>
                  <a:pt x="97704" y="314153"/>
                </a:lnTo>
                <a:lnTo>
                  <a:pt x="122150" y="277308"/>
                </a:lnTo>
                <a:lnTo>
                  <a:pt x="148941" y="242251"/>
                </a:lnTo>
                <a:lnTo>
                  <a:pt x="177967" y="209093"/>
                </a:lnTo>
                <a:lnTo>
                  <a:pt x="209115" y="177947"/>
                </a:lnTo>
                <a:lnTo>
                  <a:pt x="242274" y="148924"/>
                </a:lnTo>
                <a:lnTo>
                  <a:pt x="277333" y="122135"/>
                </a:lnTo>
                <a:lnTo>
                  <a:pt x="314179" y="97692"/>
                </a:lnTo>
                <a:lnTo>
                  <a:pt x="352701" y="75707"/>
                </a:lnTo>
                <a:lnTo>
                  <a:pt x="392788" y="56291"/>
                </a:lnTo>
                <a:lnTo>
                  <a:pt x="434327" y="39556"/>
                </a:lnTo>
                <a:lnTo>
                  <a:pt x="477207" y="25613"/>
                </a:lnTo>
                <a:lnTo>
                  <a:pt x="521317" y="14575"/>
                </a:lnTo>
                <a:lnTo>
                  <a:pt x="566544" y="6552"/>
                </a:lnTo>
                <a:lnTo>
                  <a:pt x="612777" y="1656"/>
                </a:lnTo>
                <a:lnTo>
                  <a:pt x="659904" y="0"/>
                </a:lnTo>
                <a:lnTo>
                  <a:pt x="11187684" y="0"/>
                </a:lnTo>
                <a:lnTo>
                  <a:pt x="11234815" y="1656"/>
                </a:lnTo>
                <a:lnTo>
                  <a:pt x="11281052" y="6552"/>
                </a:lnTo>
                <a:lnTo>
                  <a:pt x="11326282" y="14575"/>
                </a:lnTo>
                <a:lnTo>
                  <a:pt x="11370393" y="25613"/>
                </a:lnTo>
                <a:lnTo>
                  <a:pt x="11413274" y="39556"/>
                </a:lnTo>
                <a:lnTo>
                  <a:pt x="11454814" y="56291"/>
                </a:lnTo>
                <a:lnTo>
                  <a:pt x="11494900" y="75707"/>
                </a:lnTo>
                <a:lnTo>
                  <a:pt x="11533422" y="97692"/>
                </a:lnTo>
                <a:lnTo>
                  <a:pt x="11570267" y="122135"/>
                </a:lnTo>
                <a:lnTo>
                  <a:pt x="11605324" y="148924"/>
                </a:lnTo>
                <a:lnTo>
                  <a:pt x="11638482" y="177947"/>
                </a:lnTo>
                <a:lnTo>
                  <a:pt x="11669628" y="209093"/>
                </a:lnTo>
                <a:lnTo>
                  <a:pt x="11698651" y="242251"/>
                </a:lnTo>
                <a:lnTo>
                  <a:pt x="11725440" y="277308"/>
                </a:lnTo>
                <a:lnTo>
                  <a:pt x="11749883" y="314153"/>
                </a:lnTo>
                <a:lnTo>
                  <a:pt x="11771868" y="352675"/>
                </a:lnTo>
                <a:lnTo>
                  <a:pt x="11791284" y="392761"/>
                </a:lnTo>
                <a:lnTo>
                  <a:pt x="11808019" y="434301"/>
                </a:lnTo>
                <a:lnTo>
                  <a:pt x="11821962" y="477182"/>
                </a:lnTo>
                <a:lnTo>
                  <a:pt x="11833000" y="521293"/>
                </a:lnTo>
                <a:lnTo>
                  <a:pt x="11841023" y="566523"/>
                </a:lnTo>
                <a:lnTo>
                  <a:pt x="11845919" y="612760"/>
                </a:lnTo>
                <a:lnTo>
                  <a:pt x="11847576" y="659891"/>
                </a:lnTo>
                <a:lnTo>
                  <a:pt x="11847576" y="3299459"/>
                </a:lnTo>
                <a:lnTo>
                  <a:pt x="11845919" y="3346585"/>
                </a:lnTo>
                <a:lnTo>
                  <a:pt x="11841023" y="3392817"/>
                </a:lnTo>
                <a:lnTo>
                  <a:pt x="11833000" y="3438043"/>
                </a:lnTo>
                <a:lnTo>
                  <a:pt x="11821962" y="3482151"/>
                </a:lnTo>
                <a:lnTo>
                  <a:pt x="11808019" y="3525030"/>
                </a:lnTo>
                <a:lnTo>
                  <a:pt x="11791284" y="3566568"/>
                </a:lnTo>
                <a:lnTo>
                  <a:pt x="11771868" y="3606654"/>
                </a:lnTo>
                <a:lnTo>
                  <a:pt x="11749883" y="3645175"/>
                </a:lnTo>
                <a:lnTo>
                  <a:pt x="11725440" y="3682021"/>
                </a:lnTo>
                <a:lnTo>
                  <a:pt x="11698651" y="3717079"/>
                </a:lnTo>
                <a:lnTo>
                  <a:pt x="11669628" y="3750238"/>
                </a:lnTo>
                <a:lnTo>
                  <a:pt x="11638482" y="3781386"/>
                </a:lnTo>
                <a:lnTo>
                  <a:pt x="11605324" y="3810411"/>
                </a:lnTo>
                <a:lnTo>
                  <a:pt x="11570267" y="3837202"/>
                </a:lnTo>
                <a:lnTo>
                  <a:pt x="11533422" y="3861647"/>
                </a:lnTo>
                <a:lnTo>
                  <a:pt x="11494900" y="3883635"/>
                </a:lnTo>
                <a:lnTo>
                  <a:pt x="11454814" y="3903053"/>
                </a:lnTo>
                <a:lnTo>
                  <a:pt x="11413274" y="3919790"/>
                </a:lnTo>
                <a:lnTo>
                  <a:pt x="11370393" y="3933734"/>
                </a:lnTo>
                <a:lnTo>
                  <a:pt x="11326282" y="3944774"/>
                </a:lnTo>
                <a:lnTo>
                  <a:pt x="11281052" y="3952798"/>
                </a:lnTo>
                <a:lnTo>
                  <a:pt x="11234815" y="3957695"/>
                </a:lnTo>
                <a:lnTo>
                  <a:pt x="11187684" y="3959352"/>
                </a:lnTo>
                <a:lnTo>
                  <a:pt x="659904" y="3959352"/>
                </a:lnTo>
                <a:lnTo>
                  <a:pt x="612777" y="3957695"/>
                </a:lnTo>
                <a:lnTo>
                  <a:pt x="566544" y="3952798"/>
                </a:lnTo>
                <a:lnTo>
                  <a:pt x="521317" y="3944774"/>
                </a:lnTo>
                <a:lnTo>
                  <a:pt x="477207" y="3933734"/>
                </a:lnTo>
                <a:lnTo>
                  <a:pt x="434327" y="3919790"/>
                </a:lnTo>
                <a:lnTo>
                  <a:pt x="392788" y="3903053"/>
                </a:lnTo>
                <a:lnTo>
                  <a:pt x="352701" y="3883635"/>
                </a:lnTo>
                <a:lnTo>
                  <a:pt x="314179" y="3861647"/>
                </a:lnTo>
                <a:lnTo>
                  <a:pt x="277333" y="3837202"/>
                </a:lnTo>
                <a:lnTo>
                  <a:pt x="242274" y="3810411"/>
                </a:lnTo>
                <a:lnTo>
                  <a:pt x="209115" y="3781386"/>
                </a:lnTo>
                <a:lnTo>
                  <a:pt x="177967" y="3750238"/>
                </a:lnTo>
                <a:lnTo>
                  <a:pt x="148941" y="3717079"/>
                </a:lnTo>
                <a:lnTo>
                  <a:pt x="122150" y="3682021"/>
                </a:lnTo>
                <a:lnTo>
                  <a:pt x="97704" y="3645175"/>
                </a:lnTo>
                <a:lnTo>
                  <a:pt x="75717" y="3606654"/>
                </a:lnTo>
                <a:lnTo>
                  <a:pt x="56299" y="3566568"/>
                </a:lnTo>
                <a:lnTo>
                  <a:pt x="39561" y="3525030"/>
                </a:lnTo>
                <a:lnTo>
                  <a:pt x="25617" y="3482151"/>
                </a:lnTo>
                <a:lnTo>
                  <a:pt x="14577" y="3438043"/>
                </a:lnTo>
                <a:lnTo>
                  <a:pt x="6553" y="3392817"/>
                </a:lnTo>
                <a:lnTo>
                  <a:pt x="1656" y="3346585"/>
                </a:lnTo>
                <a:lnTo>
                  <a:pt x="0" y="3299459"/>
                </a:lnTo>
                <a:lnTo>
                  <a:pt x="0" y="659891"/>
                </a:lnTo>
                <a:close/>
              </a:path>
            </a:pathLst>
          </a:custGeom>
          <a:ln w="64008">
            <a:solidFill>
              <a:schemeClr val="accent5">
                <a:lumMod val="75000"/>
              </a:schemeClr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17612" y="609604"/>
            <a:ext cx="7887313" cy="111713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9049" rIns="0" bIns="0" rtlCol="0">
            <a:spAutoFit/>
          </a:bodyPr>
          <a:lstStyle/>
          <a:p>
            <a:pPr marL="9525" algn="ctr">
              <a:spcBef>
                <a:spcPts val="71"/>
              </a:spcBef>
            </a:pPr>
            <a:r>
              <a:rPr b="1" dirty="0">
                <a:latin typeface="Verdana"/>
                <a:cs typeface="Verdana"/>
              </a:rPr>
              <a:t>PROSES BISNIS</a:t>
            </a:r>
          </a:p>
          <a:p>
            <a:pPr marL="9525" marR="3810" algn="ctr"/>
            <a:r>
              <a:rPr b="1">
                <a:latin typeface="Verdana"/>
                <a:cs typeface="Verdana"/>
              </a:rPr>
              <a:t>MENINGKATNYA </a:t>
            </a:r>
            <a:r>
              <a:rPr lang="en-US" b="1" dirty="0" smtClean="0">
                <a:latin typeface="Verdana"/>
                <a:cs typeface="Verdana"/>
              </a:rPr>
              <a:t>MINAT BACA MASYARAKAT</a:t>
            </a:r>
            <a:endParaRPr lang="en-US" b="1" dirty="0" smtClean="0">
              <a:latin typeface="Verdana"/>
              <a:cs typeface="Verdana"/>
            </a:endParaRPr>
          </a:p>
          <a:p>
            <a:pPr marL="9525" marR="3810" algn="ctr"/>
            <a:r>
              <a:rPr lang="en-US" b="1" dirty="0" smtClean="0">
                <a:latin typeface="Verdana"/>
                <a:cs typeface="Verdana"/>
              </a:rPr>
              <a:t>DINAS KEARSIPAN DAN PERPUSTAKAAN</a:t>
            </a:r>
          </a:p>
          <a:p>
            <a:pPr marL="9525" marR="3810" algn="ctr"/>
            <a:r>
              <a:rPr lang="en-US" b="1" dirty="0" smtClean="0">
                <a:latin typeface="Verdana"/>
                <a:cs typeface="Verdana"/>
              </a:rPr>
              <a:t>KABUPATEN SAMPANG</a:t>
            </a:r>
            <a:endParaRPr b="1" dirty="0">
              <a:latin typeface="Verdana"/>
              <a:cs typeface="Verdana"/>
            </a:endParaRPr>
          </a:p>
        </p:txBody>
      </p:sp>
      <p:grpSp>
        <p:nvGrpSpPr>
          <p:cNvPr id="4" name="Group 44"/>
          <p:cNvGrpSpPr/>
          <p:nvPr/>
        </p:nvGrpSpPr>
        <p:grpSpPr>
          <a:xfrm>
            <a:off x="303212" y="2743200"/>
            <a:ext cx="1905000" cy="1066800"/>
            <a:chOff x="303212" y="2743200"/>
            <a:chExt cx="1905000" cy="1066800"/>
          </a:xfrm>
        </p:grpSpPr>
        <p:sp>
          <p:nvSpPr>
            <p:cNvPr id="39" name="Oval 38"/>
            <p:cNvSpPr/>
            <p:nvPr/>
          </p:nvSpPr>
          <p:spPr>
            <a:xfrm>
              <a:off x="303212" y="2743200"/>
              <a:ext cx="18288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0" name="object 12"/>
            <p:cNvSpPr txBox="1"/>
            <p:nvPr/>
          </p:nvSpPr>
          <p:spPr>
            <a:xfrm>
              <a:off x="455612" y="3095736"/>
              <a:ext cx="1752600" cy="171681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51924" marR="443865" indent="-84296">
                <a:buFont typeface="Arial"/>
                <a:buChar char="•"/>
                <a:tabLst>
                  <a:tab pos="152400" algn="l"/>
                </a:tabLst>
              </a:pPr>
              <a:r>
                <a:rPr lang="en-US" sz="1050" b="1" spc="-131" dirty="0" smtClean="0">
                  <a:latin typeface="Verdana"/>
                  <a:cs typeface="Verdana"/>
                </a:rPr>
                <a:t>PEMKAB  </a:t>
              </a:r>
              <a:r>
                <a:rPr lang="en-US" sz="1050" b="1" spc="-214" dirty="0" smtClean="0">
                  <a:latin typeface="Verdana"/>
                  <a:cs typeface="Verdana"/>
                </a:rPr>
                <a:t>SAMPANG</a:t>
              </a:r>
              <a:endParaRPr lang="en-US" sz="1050" dirty="0" smtClean="0">
                <a:latin typeface="Verdana"/>
                <a:cs typeface="Verdana"/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894012" y="2743200"/>
            <a:ext cx="1524000" cy="1143000"/>
            <a:chOff x="2894012" y="2743200"/>
            <a:chExt cx="1524000" cy="1143000"/>
          </a:xfrm>
        </p:grpSpPr>
        <p:sp>
          <p:nvSpPr>
            <p:cNvPr id="41" name="Pentagon 40"/>
            <p:cNvSpPr/>
            <p:nvPr/>
          </p:nvSpPr>
          <p:spPr>
            <a:xfrm>
              <a:off x="2894012" y="2743200"/>
              <a:ext cx="1524000" cy="1143000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bject 12"/>
            <p:cNvSpPr txBox="1"/>
            <p:nvPr/>
          </p:nvSpPr>
          <p:spPr>
            <a:xfrm>
              <a:off x="2894012" y="2895600"/>
              <a:ext cx="1371600" cy="838200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75736" indent="-107633">
                <a:spcBef>
                  <a:spcPts val="506"/>
                </a:spcBef>
                <a:buSzPct val="128571"/>
                <a:buFont typeface="Arial"/>
                <a:buChar char="•"/>
                <a:tabLst>
                  <a:tab pos="176213" algn="l"/>
                </a:tabLst>
              </a:pPr>
              <a:r>
                <a:rPr lang="en-US" sz="1050" b="1" spc="-161" dirty="0" smtClean="0">
                  <a:latin typeface="Verdana"/>
                  <a:cs typeface="Verdana"/>
                </a:rPr>
                <a:t>REGULASI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spcBef>
                  <a:spcPts val="71"/>
                </a:spcBef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127" dirty="0" smtClean="0">
                  <a:latin typeface="Verdana"/>
                  <a:cs typeface="Verdana"/>
                </a:rPr>
                <a:t>SDM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83" dirty="0" smtClean="0">
                  <a:latin typeface="Verdana"/>
                  <a:cs typeface="Verdana"/>
                </a:rPr>
                <a:t>DANA</a:t>
              </a:r>
              <a:endParaRPr lang="en-US" sz="1050" dirty="0" smtClean="0">
                <a:latin typeface="Verdana"/>
                <a:cs typeface="Verdana"/>
              </a:endParaRPr>
            </a:p>
            <a:p>
              <a:pPr marL="151924" indent="-83820">
                <a:buFont typeface="Arial"/>
                <a:buChar char="•"/>
                <a:tabLst>
                  <a:tab pos="151924" algn="l"/>
                </a:tabLst>
              </a:pPr>
              <a:r>
                <a:rPr lang="en-US" sz="1050" b="1" spc="-169" dirty="0" smtClean="0">
                  <a:latin typeface="Verdana"/>
                  <a:cs typeface="Verdana"/>
                </a:rPr>
                <a:t>SARANA PRASARANA</a:t>
              </a:r>
              <a:endParaRPr lang="en-US" sz="1050" dirty="0">
                <a:latin typeface="Verdana"/>
                <a:cs typeface="Verdana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10285412" y="2743200"/>
            <a:ext cx="1447800" cy="1143000"/>
            <a:chOff x="10285412" y="2743200"/>
            <a:chExt cx="1447800" cy="1143000"/>
          </a:xfrm>
        </p:grpSpPr>
        <p:sp>
          <p:nvSpPr>
            <p:cNvPr id="43" name="Flowchart: Alternate Process 42"/>
            <p:cNvSpPr/>
            <p:nvPr/>
          </p:nvSpPr>
          <p:spPr>
            <a:xfrm>
              <a:off x="10285412" y="2743200"/>
              <a:ext cx="1447800" cy="1143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bject 12"/>
            <p:cNvSpPr txBox="1"/>
            <p:nvPr/>
          </p:nvSpPr>
          <p:spPr>
            <a:xfrm>
              <a:off x="10361612" y="3057264"/>
              <a:ext cx="1371600" cy="371736"/>
            </a:xfrm>
            <a:prstGeom prst="rect">
              <a:avLst/>
            </a:prstGeom>
          </p:spPr>
          <p:txBody>
            <a:bodyPr vert="horz" wrap="square" lIns="0" tIns="10001" rIns="0" bIns="0" rtlCol="0">
              <a:spAutoFit/>
            </a:bodyPr>
            <a:lstStyle/>
            <a:p>
              <a:pPr marL="151924" indent="-84296">
                <a:spcBef>
                  <a:spcPts val="251"/>
                </a:spcBef>
                <a:buFont typeface="Arial" pitchFamily="34" charset="0"/>
                <a:buChar char="•"/>
                <a:tabLst>
                  <a:tab pos="152400" algn="l"/>
                </a:tabLst>
              </a:pPr>
              <a:r>
                <a:rPr lang="en-US" sz="1050" b="1" spc="-165" dirty="0" smtClean="0">
                  <a:latin typeface="Verdana"/>
                  <a:cs typeface="Verdana"/>
                </a:rPr>
                <a:t>SISWA</a:t>
              </a:r>
            </a:p>
            <a:p>
              <a:pPr marL="151924" indent="-84296">
                <a:spcBef>
                  <a:spcPts val="251"/>
                </a:spcBef>
                <a:buFont typeface="Arial"/>
                <a:buChar char="•"/>
                <a:tabLst>
                  <a:tab pos="152400" algn="l"/>
                </a:tabLst>
              </a:pPr>
              <a:r>
                <a:rPr lang="en-US" sz="1050" b="1" spc="-165" dirty="0" smtClean="0">
                  <a:latin typeface="Verdana"/>
                  <a:cs typeface="Verdana"/>
                </a:rPr>
                <a:t>MASYARAKAT</a:t>
              </a: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>
          <a:xfrm>
            <a:off x="11376237" y="6336792"/>
            <a:ext cx="812588" cy="521208"/>
          </a:xfrm>
        </p:spPr>
        <p:txBody>
          <a:bodyPr/>
          <a:lstStyle/>
          <a:p>
            <a:fld id="{6125A54C-4694-4384-B446-77E82CC9532A}" type="slidenum">
              <a:rPr lang="id-ID" smtClean="0">
                <a:solidFill>
                  <a:schemeClr val="tx1"/>
                </a:solidFill>
              </a:rPr>
              <a:pPr/>
              <a:t>4</a:t>
            </a:fld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12" y="304804"/>
            <a:ext cx="3429000" cy="1104245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atin typeface="Algerian" panose="04020705040A02060702" pitchFamily="82" charset="0"/>
              </a:rPr>
              <a:t>PROSES BISNI</a:t>
            </a:r>
            <a:r>
              <a:rPr lang="en-US" sz="2400" dirty="0" smtClean="0">
                <a:latin typeface="Algerian" panose="04020705040A02060702" pitchFamily="82" charset="0"/>
              </a:rPr>
              <a:t>s </a:t>
            </a:r>
            <a:r>
              <a:rPr lang="en-US" sz="2400" dirty="0" err="1" smtClean="0">
                <a:latin typeface="Algerian" panose="04020705040A02060702" pitchFamily="82" charset="0"/>
              </a:rPr>
              <a:t>inti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algn="ctr"/>
            <a:r>
              <a:rPr lang="en-US" sz="2400" dirty="0" err="1" smtClean="0">
                <a:latin typeface="Algerian" panose="04020705040A02060702" pitchFamily="82" charset="0"/>
              </a:rPr>
              <a:t>disarpus</a:t>
            </a:r>
            <a:endParaRPr lang="en-US" sz="2400" dirty="0" smtClean="0">
              <a:latin typeface="Algerian" panose="04020705040A02060702" pitchFamily="8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202653425"/>
              </p:ext>
            </p:extLst>
          </p:nvPr>
        </p:nvGraphicFramePr>
        <p:xfrm>
          <a:off x="-1587" y="228604"/>
          <a:ext cx="12268200" cy="6192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6237" y="6336792"/>
            <a:ext cx="812588" cy="521208"/>
          </a:xfrm>
          <a:prstGeom prst="rect">
            <a:avLst/>
          </a:prstGeom>
        </p:spPr>
        <p:txBody>
          <a:bodyPr/>
          <a:lstStyle/>
          <a:p>
            <a:fld id="{6125A54C-4694-4384-B446-77E82CC9532A}" type="slidenum">
              <a:rPr lang="id-ID" smtClean="0">
                <a:solidFill>
                  <a:schemeClr val="tx1"/>
                </a:solidFill>
              </a:rPr>
              <a:pPr/>
              <a:t>5</a:t>
            </a:fld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921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211</Words>
  <Application>Microsoft Office PowerPoint</Application>
  <PresentationFormat>Custom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PROSES BISNIS</vt:lpstr>
      <vt:lpstr>PROSES BISNIS DISARPUS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BISNIS</dc:title>
  <dc:creator>disarpus3</dc:creator>
  <cp:lastModifiedBy>disarpus3</cp:lastModifiedBy>
  <cp:revision>4</cp:revision>
  <dcterms:created xsi:type="dcterms:W3CDTF">2020-02-20T09:02:21Z</dcterms:created>
  <dcterms:modified xsi:type="dcterms:W3CDTF">2020-06-05T02:19:07Z</dcterms:modified>
</cp:coreProperties>
</file>